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319" r:id="rId2"/>
    <p:sldId id="336" r:id="rId3"/>
    <p:sldId id="342" r:id="rId4"/>
    <p:sldId id="343" r:id="rId5"/>
    <p:sldId id="344" r:id="rId6"/>
    <p:sldId id="345" r:id="rId7"/>
    <p:sldId id="346" r:id="rId8"/>
    <p:sldId id="347" r:id="rId9"/>
    <p:sldId id="348" r:id="rId10"/>
    <p:sldId id="349" r:id="rId11"/>
    <p:sldId id="350" r:id="rId12"/>
    <p:sldId id="351" r:id="rId13"/>
    <p:sldId id="352" r:id="rId14"/>
    <p:sldId id="353" r:id="rId15"/>
    <p:sldId id="354" r:id="rId16"/>
  </p:sldIdLst>
  <p:sldSz cx="9144000" cy="6858000" type="screen4x3"/>
  <p:notesSz cx="6858000" cy="9144000"/>
  <p:defaultTextStyle>
    <a:lvl1pPr marL="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9pPr>
    <a:extLst/>
  </p:defaultTextStyle>
  <p:extLst>
    <p:ext uri="{521415D9-36F7-43E2-AB2F-B90AF26B5E84}">
      <p14:sectionLst xmlns:p14="http://schemas.microsoft.com/office/powerpoint/2010/main">
        <p14:section name="Раздел по умолчанию" id="{A927B52B-F34B-4A2C-8EC6-6B7F9657DED9}">
          <p14:sldIdLst>
            <p14:sldId id="319"/>
            <p14:sldId id="336"/>
          </p14:sldIdLst>
        </p14:section>
        <p14:section name="Раздел без заголовка" id="{F3FF2A1B-C052-4DA1-97CF-9A2DAE48625A}">
          <p14:sldIdLst>
            <p14:sldId id="342"/>
            <p14:sldId id="343"/>
            <p14:sldId id="344"/>
            <p14:sldId id="345"/>
            <p14:sldId id="346"/>
            <p14:sldId id="347"/>
            <p14:sldId id="348"/>
            <p14:sldId id="349"/>
            <p14:sldId id="350"/>
            <p14:sldId id="351"/>
            <p14:sldId id="352"/>
            <p14:sldId id="353"/>
            <p14:sldId id="354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00"/>
    <a:srgbClr val="CC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8024" autoAdjust="0"/>
  </p:normalViewPr>
  <p:slideViewPr>
    <p:cSldViewPr>
      <p:cViewPr varScale="1">
        <p:scale>
          <a:sx n="90" d="100"/>
          <a:sy n="90" d="100"/>
        </p:scale>
        <p:origin x="-90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1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2.xlsx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7.0407006415864684E-2"/>
          <c:y val="4.4057617797775443E-2"/>
          <c:w val="0.92959304329383075"/>
          <c:h val="0.7482324192234596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 травмированных граждан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4447884416924664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651186790505672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238390092879257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4447884416924664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4447884416924664E-2"/>
                  <c:y val="-1.0152284263959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tx>
                <c:rich>
                  <a:bodyPr/>
                  <a:lstStyle/>
                  <a:p>
                    <a:endParaRPr lang="en-US" sz="1200" b="1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  <a:p>
                    <a:r>
                      <a:rPr lang="en-US" sz="1200" b="1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12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5354">
                <a:noFill/>
              </a:ln>
            </c:spPr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2254</c:v>
                </c:pt>
                <c:pt idx="1">
                  <c:v>1952</c:v>
                </c:pt>
                <c:pt idx="2">
                  <c:v>1966</c:v>
                </c:pt>
                <c:pt idx="3">
                  <c:v>1892</c:v>
                </c:pt>
                <c:pt idx="4">
                  <c:v>1677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Количество смертельно травмированных граждан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523861961182651E-2"/>
                  <c:y val="-9.51121757838871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5556861562534136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9.6284819893961357E-3"/>
                  <c:y val="-3.383997916343614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1693378606858809E-2"/>
                  <c:y val="-7.40941990643415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3174656597446223E-2"/>
                  <c:y val="-1.56377893373290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5354">
                <a:noFill/>
              </a:ln>
            </c:spPr>
            <c:txPr>
              <a:bodyPr/>
              <a:lstStyle/>
              <a:p>
                <a:pPr>
                  <a:defRPr sz="1200" b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1552</c:v>
                </c:pt>
                <c:pt idx="1">
                  <c:v>1341</c:v>
                </c:pt>
                <c:pt idx="2">
                  <c:v>1357</c:v>
                </c:pt>
                <c:pt idx="3">
                  <c:v>1303</c:v>
                </c:pt>
                <c:pt idx="4">
                  <c:v>1170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70812800"/>
        <c:axId val="70814336"/>
        <c:axId val="0"/>
      </c:bar3DChart>
      <c:catAx>
        <c:axId val="708128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70814336"/>
        <c:crosses val="autoZero"/>
        <c:auto val="1"/>
        <c:lblAlgn val="ctr"/>
        <c:lblOffset val="100"/>
        <c:noMultiLvlLbl val="0"/>
      </c:catAx>
      <c:valAx>
        <c:axId val="7081433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7081280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1.9298245614035134E-2"/>
          <c:y val="0.86189258312020467"/>
          <c:w val="0.96576869962167966"/>
          <c:h val="0.13810730511477942"/>
        </c:manualLayout>
      </c:layout>
      <c:overlay val="0"/>
      <c:txPr>
        <a:bodyPr/>
        <a:lstStyle/>
        <a:p>
          <a:pPr rtl="0">
            <a:defRPr sz="14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baseline="0">
          <a:solidFill>
            <a:schemeClr val="bg1"/>
          </a:solidFill>
        </a:defRPr>
      </a:pPr>
      <a:endParaRPr lang="ru-RU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7.0294077017462597E-2"/>
          <c:y val="4.7457871083650086E-2"/>
          <c:w val="0.90229420109220304"/>
          <c:h val="0.7482324192234596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 травмированных граждан</c:v>
                </c:pt>
              </c:strCache>
            </c:strRef>
          </c:tx>
          <c:invertIfNegative val="0"/>
          <c:dLbls>
            <c:dLbl>
              <c:idx val="9"/>
              <c:layout/>
              <c:tx>
                <c:rich>
                  <a:bodyPr/>
                  <a:lstStyle/>
                  <a:p>
                    <a:endParaRPr lang="en-US" sz="1200" b="1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  <a:p>
                    <a:r>
                      <a:rPr lang="en-US" sz="1200" b="1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12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354">
                <a:noFill/>
              </a:ln>
            </c:spPr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Лист1!$A$2:$A$16</c:f>
              <c:strCache>
                <c:ptCount val="1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  <c:pt idx="14">
                  <c:v>9 мес. 2024</c:v>
                </c:pt>
              </c:strCache>
            </c:strRef>
          </c:cat>
          <c:val>
            <c:numRef>
              <c:f>Лист1!$B$2:$B$16</c:f>
              <c:numCache>
                <c:formatCode>General</c:formatCode>
                <c:ptCount val="15"/>
                <c:pt idx="0">
                  <c:v>25</c:v>
                </c:pt>
                <c:pt idx="1">
                  <c:v>28</c:v>
                </c:pt>
                <c:pt idx="2">
                  <c:v>26</c:v>
                </c:pt>
                <c:pt idx="3">
                  <c:v>18</c:v>
                </c:pt>
                <c:pt idx="4">
                  <c:v>17</c:v>
                </c:pt>
                <c:pt idx="5">
                  <c:v>9</c:v>
                </c:pt>
                <c:pt idx="6">
                  <c:v>12</c:v>
                </c:pt>
                <c:pt idx="7">
                  <c:v>11</c:v>
                </c:pt>
                <c:pt idx="8">
                  <c:v>23</c:v>
                </c:pt>
                <c:pt idx="9">
                  <c:v>12</c:v>
                </c:pt>
                <c:pt idx="10">
                  <c:v>5</c:v>
                </c:pt>
                <c:pt idx="11">
                  <c:v>8</c:v>
                </c:pt>
                <c:pt idx="12">
                  <c:v>14</c:v>
                </c:pt>
                <c:pt idx="13">
                  <c:v>17</c:v>
                </c:pt>
                <c:pt idx="14">
                  <c:v>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Количество смертельно травмированных граждан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6.1907843756301671E-3"/>
                  <c:y val="-3.391130298440827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8.2543791675068635E-3"/>
                  <c:y val="-3.391130298440827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2381568751260296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1.0317973959383581E-2"/>
                  <c:y val="-3.391130298440827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2"/>
              <c:layout>
                <c:manualLayout>
                  <c:x val="6.19078437563014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5354">
                <a:noFill/>
              </a:ln>
            </c:spPr>
            <c:txPr>
              <a:bodyPr/>
              <a:lstStyle/>
              <a:p>
                <a:pPr>
                  <a:defRPr sz="1200" b="1" baseline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Лист1!$A$2:$A$16</c:f>
              <c:strCache>
                <c:ptCount val="1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  <c:pt idx="14">
                  <c:v>9 мес. 2024</c:v>
                </c:pt>
              </c:strCache>
            </c:strRef>
          </c:cat>
          <c:val>
            <c:numRef>
              <c:f>Лист1!$C$2:$C$16</c:f>
              <c:numCache>
                <c:formatCode>General</c:formatCode>
                <c:ptCount val="15"/>
                <c:pt idx="0">
                  <c:v>7</c:v>
                </c:pt>
                <c:pt idx="1">
                  <c:v>13</c:v>
                </c:pt>
                <c:pt idx="2">
                  <c:v>15</c:v>
                </c:pt>
                <c:pt idx="3">
                  <c:v>7</c:v>
                </c:pt>
                <c:pt idx="4">
                  <c:v>12</c:v>
                </c:pt>
                <c:pt idx="5">
                  <c:v>7</c:v>
                </c:pt>
                <c:pt idx="6">
                  <c:v>10</c:v>
                </c:pt>
                <c:pt idx="7">
                  <c:v>8</c:v>
                </c:pt>
                <c:pt idx="8">
                  <c:v>9</c:v>
                </c:pt>
                <c:pt idx="9">
                  <c:v>6</c:v>
                </c:pt>
                <c:pt idx="10">
                  <c:v>3</c:v>
                </c:pt>
                <c:pt idx="11">
                  <c:v>4</c:v>
                </c:pt>
                <c:pt idx="12">
                  <c:v>13</c:v>
                </c:pt>
                <c:pt idx="13">
                  <c:v>11</c:v>
                </c:pt>
                <c:pt idx="14">
                  <c:v>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0304512"/>
        <c:axId val="30330880"/>
      </c:barChart>
      <c:catAx>
        <c:axId val="303045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0330880"/>
        <c:crosses val="autoZero"/>
        <c:auto val="1"/>
        <c:lblAlgn val="ctr"/>
        <c:lblOffset val="100"/>
        <c:noMultiLvlLbl val="0"/>
      </c:catAx>
      <c:valAx>
        <c:axId val="3033088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0304512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1.9298245614035134E-2"/>
          <c:y val="0.86189258312020467"/>
          <c:w val="0.95263157894736838"/>
          <c:h val="0.11508951406649615"/>
        </c:manualLayout>
      </c:layout>
      <c:overlay val="0"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baseline="0">
          <a:solidFill>
            <a:schemeClr val="bg1"/>
          </a:solidFill>
        </a:defRPr>
      </a:pPr>
      <a:endParaRPr lang="ru-RU"/>
    </a:p>
  </c:txPr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ru-RU" sz="1200"/>
            </a:lvl1pPr>
            <a:extLst/>
          </a:lstStyle>
          <a:p>
            <a:endParaRPr lang="ru-RU" dirty="0"/>
          </a:p>
        </p:txBody>
      </p:sp>
      <p:sp>
        <p:nvSpPr>
          <p:cNvPr id="3" name="Rectangle 3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ru-RU" sz="1200"/>
            </a:lvl1pPr>
            <a:extLst/>
          </a:lstStyle>
          <a:p>
            <a:fld id="{68F88C59-319B-4332-9A1D-2A62CFCB00D8}" type="datetimeFigureOut">
              <a:rPr lang="ru-RU" smtClean="0"/>
              <a:pPr/>
              <a:t>15.10.2024</a:t>
            </a:fld>
            <a:endParaRPr lang="ru-RU" dirty="0"/>
          </a:p>
        </p:txBody>
      </p:sp>
      <p:sp>
        <p:nvSpPr>
          <p:cNvPr id="4" name="Rectangle 4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ru-RU" sz="1200"/>
            </a:lvl1pPr>
            <a:extLst/>
          </a:lstStyle>
          <a:p>
            <a:endParaRPr lang="ru-RU" dirty="0"/>
          </a:p>
        </p:txBody>
      </p:sp>
      <p:sp>
        <p:nvSpPr>
          <p:cNvPr id="5" name="Rectangle 5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ru-RU" sz="1200"/>
            </a:lvl1pPr>
            <a:extLst/>
          </a:lstStyle>
          <a:p>
            <a:fld id="{B16A41B8-7DC3-4DB6-84E4-E105629EAA3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139589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ru-RU" sz="1200"/>
            </a:lvl1pPr>
            <a:extLst/>
          </a:lstStyle>
          <a:p>
            <a:endParaRPr lang="ru-RU"/>
          </a:p>
        </p:txBody>
      </p:sp>
      <p:sp>
        <p:nvSpPr>
          <p:cNvPr id="3" name="Rectangle 3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ru-RU" sz="1200"/>
            </a:lvl1pPr>
            <a:extLst/>
          </a:lstStyle>
          <a:p>
            <a:fld id="{968B300D-05F0-4B43-940D-46DED5A791AD}" type="datetimeFigureOut">
              <a:pPr/>
              <a:t>5/15/2009</a:t>
            </a:fld>
            <a:endParaRPr lang="ru-RU"/>
          </a:p>
        </p:txBody>
      </p:sp>
      <p:sp>
        <p:nvSpPr>
          <p:cNvPr id="4" name="Rectangle 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>
            <a:extLst/>
          </a:lstStyle>
          <a:p>
            <a:endParaRPr lang="ru-RU"/>
          </a:p>
        </p:txBody>
      </p:sp>
      <p:sp>
        <p:nvSpPr>
          <p:cNvPr id="5" name="Rectangle 5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Rectangle 6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ru-RU" sz="1200"/>
            </a:lvl1pPr>
            <a:extLst/>
          </a:lstStyle>
          <a:p>
            <a:endParaRPr lang="ru-RU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ru-RU" sz="1200"/>
            </a:lvl1pPr>
            <a:extLst/>
          </a:lstStyle>
          <a:p>
            <a:fld id="{9B26CD33-4337-4529-948A-94F6960B2374}" type="slidenum"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95119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ru-RU" smtClean="0"/>
              <a:pPr/>
              <a:t>1</a:t>
            </a:fld>
            <a:endParaRPr lang="ru-RU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ru-RU" smtClean="0"/>
              <a:pPr/>
              <a:t>10</a:t>
            </a:fld>
            <a:endParaRPr lang="ru-RU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ru-RU" smtClean="0"/>
              <a:pPr/>
              <a:t>11</a:t>
            </a:fld>
            <a:endParaRPr lang="ru-RU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ru-RU" smtClean="0"/>
              <a:pPr/>
              <a:t>12</a:t>
            </a:fld>
            <a:endParaRPr lang="ru-RU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ru-RU" smtClean="0"/>
              <a:pPr/>
              <a:t>13</a:t>
            </a:fld>
            <a:endParaRPr lang="ru-RU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ru-RU" smtClean="0"/>
              <a:pPr/>
              <a:t>14</a:t>
            </a:fld>
            <a:endParaRPr lang="ru-RU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ru-RU" smtClean="0"/>
              <a:pPr/>
              <a:t>15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ru-RU" smtClean="0"/>
              <a:pPr/>
              <a:t>2</a:t>
            </a:fld>
            <a:endParaRPr lang="ru-RU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ru-RU" smtClean="0"/>
              <a:pPr/>
              <a:t>3</a:t>
            </a:fld>
            <a:endParaRPr lang="ru-RU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ru-RU" smtClean="0"/>
              <a:pPr/>
              <a:t>4</a:t>
            </a:fld>
            <a:endParaRPr lang="ru-RU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ru-RU" smtClean="0"/>
              <a:pPr/>
              <a:t>5</a:t>
            </a:fld>
            <a:endParaRPr lang="ru-RU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ru-RU" smtClean="0"/>
              <a:pPr/>
              <a:t>6</a:t>
            </a:fld>
            <a:endParaRPr lang="ru-RU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ru-RU" smtClean="0"/>
              <a:pPr/>
              <a:t>7</a:t>
            </a:fld>
            <a:endParaRPr lang="ru-RU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ru-RU" smtClean="0"/>
              <a:pPr/>
              <a:t>8</a:t>
            </a:fld>
            <a:endParaRPr lang="ru-RU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ru-RU" smtClean="0"/>
              <a:pPr/>
              <a:t>9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ложка альбо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7"/>
          <p:cNvSpPr>
            <a:spLocks noGrp="1"/>
          </p:cNvSpPr>
          <p:nvPr>
            <p:ph type="title" hasCustomPrompt="1"/>
          </p:nvPr>
        </p:nvSpPr>
        <p:spPr>
          <a:xfrm>
            <a:off x="228601" y="3962400"/>
            <a:ext cx="8298485" cy="1066800"/>
          </a:xfrm>
        </p:spPr>
        <p:txBody>
          <a:bodyPr bIns="0"/>
          <a:lstStyle>
            <a:lvl1pPr algn="r" eaLnBrk="1" latinLnBrk="0" hangingPunct="1">
              <a:defRPr kumimoji="0" lang="ru-RU"/>
            </a:lvl1pPr>
            <a:extLst/>
          </a:lstStyle>
          <a:p>
            <a:r>
              <a:rPr kumimoji="0" lang="ru-RU"/>
              <a:t>Заголовок фотоальбома</a:t>
            </a:r>
          </a:p>
        </p:txBody>
      </p:sp>
      <p:sp>
        <p:nvSpPr>
          <p:cNvPr id="30" name="Rectangle 7"/>
          <p:cNvSpPr>
            <a:spLocks/>
          </p:cNvSpPr>
          <p:nvPr/>
        </p:nvSpPr>
        <p:spPr>
          <a:xfrm>
            <a:off x="453736" y="5181600"/>
            <a:ext cx="8229600" cy="11430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extLst/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/>
            </a:pPr>
            <a:endParaRPr kumimoji="0" lang="ru-RU" sz="3200" b="0" i="1" u="none" strike="noStrike" kern="0" cap="none" spc="0" normalizeH="0" baseline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Rectangle 7"/>
          <p:cNvSpPr>
            <a:spLocks noGrp="1"/>
          </p:cNvSpPr>
          <p:nvPr>
            <p:ph type="body" sz="quarter" idx="10" hasCustomPrompt="1"/>
          </p:nvPr>
        </p:nvSpPr>
        <p:spPr>
          <a:xfrm>
            <a:off x="2133600" y="5133975"/>
            <a:ext cx="6386946" cy="1219200"/>
          </a:xfrm>
        </p:spPr>
        <p:txBody>
          <a:bodyPr vert="horz" tIns="0" anchor="t" anchorCtr="0">
            <a:noAutofit/>
          </a:bodyPr>
          <a:lstStyle>
            <a:lvl1pPr marL="0" marR="0" indent="0" algn="r" rtl="0" eaLnBrk="1" latinLnBrk="0" hangingPunct="1">
              <a:spcBef>
                <a:spcPct val="20000"/>
              </a:spcBef>
              <a:buFontTx/>
              <a:buNone/>
              <a:defRPr kumimoji="0" lang="ru-RU" sz="18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ru-RU"/>
              <a:t>Щелкните, чтобы добавить дату и прочие сведения</a:t>
            </a:r>
          </a:p>
        </p:txBody>
      </p:sp>
      <p:sp>
        <p:nvSpPr>
          <p:cNvPr id="27" name="Rectangle 6"/>
          <p:cNvSpPr>
            <a:spLocks noGrp="1"/>
          </p:cNvSpPr>
          <p:nvPr>
            <p:ph type="pic" sz="quarter" idx="11"/>
          </p:nvPr>
        </p:nvSpPr>
        <p:spPr>
          <a:xfrm>
            <a:off x="6096000" y="1600200"/>
            <a:ext cx="2286000" cy="2286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/>
          <a:lstStyle>
            <a:extLst/>
          </a:lstStyle>
          <a:p>
            <a:pPr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6" name="Rectangle 5"/>
          <p:cNvSpPr/>
          <p:nvPr userDrawn="1"/>
        </p:nvSpPr>
        <p:spPr>
          <a:xfrm>
            <a:off x="176844" y="186904"/>
            <a:ext cx="8763000" cy="6213896"/>
          </a:xfrm>
          <a:prstGeom prst="rect">
            <a:avLst/>
          </a:prstGeom>
          <a:noFill/>
          <a:ln w="9525" cap="rnd" cmpd="sng" algn="ctr">
            <a:solidFill>
              <a:schemeClr val="bg1">
                <a:tint val="85000"/>
              </a:schemeClr>
            </a:solidFill>
            <a:prstDash val="dash"/>
          </a:ln>
          <a:effectLst>
            <a:outerShdw blurRad="25400" dist="12700" dir="5400000" algn="tl" rotWithShape="0">
              <a:schemeClr val="bg1">
                <a:alpha val="60000"/>
              </a:scheme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ru-RU"/>
          </a:p>
        </p:txBody>
      </p:sp>
      <p:sp>
        <p:nvSpPr>
          <p:cNvPr id="11" name="Rectangle 10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ru-RU" sz="1200">
                <a:solidFill>
                  <a:schemeClr val="tx2"/>
                </a:solidFill>
              </a:rPr>
              <a:pPr/>
              <a:t>15.10.2024</a:t>
            </a:fld>
            <a:endParaRPr kumimoji="0" lang="ru-RU"/>
          </a:p>
        </p:txBody>
      </p:sp>
      <p:sp>
        <p:nvSpPr>
          <p:cNvPr id="12" name="Rectangle 1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ru-RU" sz="1200">
                <a:solidFill>
                  <a:schemeClr val="tx2"/>
                </a:solidFill>
              </a:rPr>
              <a:pPr algn="r"/>
              <a:t>‹#›</a:t>
            </a:fld>
            <a:endParaRPr kumimoji="0" lang="ru-RU"/>
          </a:p>
        </p:txBody>
      </p:sp>
      <p:sp>
        <p:nvSpPr>
          <p:cNvPr id="13" name="Rectangle 12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endParaRPr kumimoji="0" lang="ru-RU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сверху, альбомна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spect="1"/>
          </p:cNvSpPr>
          <p:nvPr>
            <p:ph type="pic" sz="quarter" idx="11"/>
          </p:nvPr>
        </p:nvSpPr>
        <p:spPr>
          <a:xfrm>
            <a:off x="4663440" y="3403823"/>
            <a:ext cx="4023360" cy="301752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15" name="Rectangle 7"/>
          <p:cNvSpPr>
            <a:spLocks noGrp="1" noChangeAspect="1"/>
          </p:cNvSpPr>
          <p:nvPr>
            <p:ph type="pic" sz="quarter" idx="12"/>
          </p:nvPr>
        </p:nvSpPr>
        <p:spPr>
          <a:xfrm>
            <a:off x="457200" y="3403823"/>
            <a:ext cx="4023360" cy="301752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26" name="Rectangle 7"/>
          <p:cNvSpPr>
            <a:spLocks noGrp="1" noChangeAspect="1"/>
          </p:cNvSpPr>
          <p:nvPr>
            <p:ph type="pic" sz="quarter" idx="13"/>
          </p:nvPr>
        </p:nvSpPr>
        <p:spPr>
          <a:xfrm>
            <a:off x="4663440" y="228600"/>
            <a:ext cx="4023360" cy="301752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27" name="Rectangle 11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228600"/>
            <a:ext cx="4023360" cy="3017520"/>
          </a:xfrm>
        </p:spPr>
        <p:txBody>
          <a:bodyPr anchor="b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ru-RU" sz="18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ru-RU"/>
              <a:t>Надпись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ru-RU" sz="1200">
                <a:solidFill>
                  <a:schemeClr val="tx2"/>
                </a:solidFill>
              </a:rPr>
              <a:pPr/>
              <a:t>15.10.2024</a:t>
            </a:fld>
            <a:endParaRPr kumimoji="0" lang="ru-RU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ru-RU" sz="1200">
                <a:solidFill>
                  <a:schemeClr val="tx2"/>
                </a:solidFill>
              </a:rPr>
              <a:pPr algn="r"/>
              <a:t>‹#›</a:t>
            </a:fld>
            <a:endParaRPr kumimoji="0" lang="ru-RU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extLst/>
          </a:lstStyle>
          <a:p>
            <a:endParaRPr kumimoji="0" lang="ru-RU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сверху, смешанна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spect="1"/>
          </p:cNvSpPr>
          <p:nvPr>
            <p:ph type="pic" sz="quarter" idx="11"/>
          </p:nvPr>
        </p:nvSpPr>
        <p:spPr>
          <a:xfrm>
            <a:off x="5067300" y="3436620"/>
            <a:ext cx="3649900" cy="2889504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29" name="Rectangle 7"/>
          <p:cNvSpPr>
            <a:spLocks noGrp="1" noChangeAspect="1"/>
          </p:cNvSpPr>
          <p:nvPr>
            <p:ph type="pic" sz="quarter" idx="12"/>
          </p:nvPr>
        </p:nvSpPr>
        <p:spPr>
          <a:xfrm>
            <a:off x="426720" y="384048"/>
            <a:ext cx="4457700" cy="59436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10" name="Rectangle 7"/>
          <p:cNvSpPr>
            <a:spLocks noGrp="1" noChangeAspect="1"/>
          </p:cNvSpPr>
          <p:nvPr>
            <p:ph type="pic" sz="quarter" idx="13"/>
          </p:nvPr>
        </p:nvSpPr>
        <p:spPr>
          <a:xfrm>
            <a:off x="5067300" y="389332"/>
            <a:ext cx="3657600" cy="2887269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ru-RU" sz="1200">
                <a:solidFill>
                  <a:schemeClr val="tx2"/>
                </a:solidFill>
              </a:rPr>
              <a:pPr/>
              <a:t>15.10.2024</a:t>
            </a:fld>
            <a:endParaRPr kumimoji="0" lang="ru-RU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ru-RU" sz="1200">
                <a:solidFill>
                  <a:schemeClr val="tx2"/>
                </a:solidFill>
              </a:rPr>
              <a:pPr algn="r"/>
              <a:t>‹#›</a:t>
            </a:fld>
            <a:endParaRPr kumimoji="0" lang="ru-RU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extLst/>
          </a:lstStyle>
          <a:p>
            <a:endParaRPr kumimoji="0"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4 сверху, книжная с подпис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7"/>
          <p:cNvSpPr>
            <a:spLocks noGrp="1"/>
          </p:cNvSpPr>
          <p:nvPr>
            <p:ph type="pic" sz="quarter" idx="14"/>
          </p:nvPr>
        </p:nvSpPr>
        <p:spPr>
          <a:xfrm>
            <a:off x="2229297" y="228600"/>
            <a:ext cx="2285214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3" name="Rectangle 7"/>
          <p:cNvSpPr>
            <a:spLocks noGrp="1"/>
          </p:cNvSpPr>
          <p:nvPr>
            <p:ph type="pic" sz="quarter" idx="26"/>
          </p:nvPr>
        </p:nvSpPr>
        <p:spPr>
          <a:xfrm>
            <a:off x="2229297" y="3365392"/>
            <a:ext cx="2285214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10" name="Rectangle 7"/>
          <p:cNvSpPr>
            <a:spLocks noGrp="1" noChangeAspect="1"/>
          </p:cNvSpPr>
          <p:nvPr>
            <p:ph type="pic" sz="quarter" idx="25"/>
          </p:nvPr>
        </p:nvSpPr>
        <p:spPr>
          <a:xfrm>
            <a:off x="4672217" y="228600"/>
            <a:ext cx="2286000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27" name="Rectangle 7"/>
          <p:cNvSpPr>
            <a:spLocks noGrp="1"/>
          </p:cNvSpPr>
          <p:nvPr>
            <p:ph type="pic" sz="quarter" idx="27"/>
          </p:nvPr>
        </p:nvSpPr>
        <p:spPr>
          <a:xfrm>
            <a:off x="4667697" y="3365392"/>
            <a:ext cx="2285214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6" name="Rectangle 7"/>
          <p:cNvSpPr>
            <a:spLocks noGrp="1"/>
          </p:cNvSpPr>
          <p:nvPr>
            <p:ph type="body" sz="quarter" idx="16" hasCustomPrompt="1"/>
          </p:nvPr>
        </p:nvSpPr>
        <p:spPr>
          <a:xfrm>
            <a:off x="400497" y="1295400"/>
            <a:ext cx="1676400" cy="1905000"/>
          </a:xfrm>
        </p:spPr>
        <p:txBody>
          <a:bodyPr anchor="b" anchorCtr="0">
            <a:noAutofit/>
          </a:bodyPr>
          <a:lstStyle>
            <a:lvl1pPr marL="0" marR="0" indent="0" algn="r" rtl="0" eaLnBrk="1" latinLnBrk="0" hangingPunct="1">
              <a:spcBef>
                <a:spcPct val="20000"/>
              </a:spcBef>
              <a:buFontTx/>
              <a:buNone/>
              <a:defRPr kumimoji="0" lang="ru-RU"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ru-RU"/>
              <a:t>Надпись</a:t>
            </a:r>
          </a:p>
        </p:txBody>
      </p:sp>
      <p:sp>
        <p:nvSpPr>
          <p:cNvPr id="14" name="Rectangle 7"/>
          <p:cNvSpPr>
            <a:spLocks noGrp="1"/>
          </p:cNvSpPr>
          <p:nvPr>
            <p:ph type="body" sz="quarter" idx="29" hasCustomPrompt="1"/>
          </p:nvPr>
        </p:nvSpPr>
        <p:spPr>
          <a:xfrm>
            <a:off x="7086600" y="1295400"/>
            <a:ext cx="1676400" cy="1905000"/>
          </a:xfrm>
        </p:spPr>
        <p:txBody>
          <a:bodyPr anchor="b" anchorCtr="0"/>
          <a:lstStyle>
            <a:lvl1pPr marL="0" marR="0" indent="0" algn="l" eaLnBrk="1" latinLnBrk="0" hangingPunct="1">
              <a:buFontTx/>
              <a:buNone/>
              <a:defRPr kumimoji="0" lang="ru-RU" sz="1600" baseline="0"/>
            </a:lvl1pPr>
            <a:extLst/>
          </a:lstStyle>
          <a:p>
            <a:pPr lvl="0"/>
            <a:r>
              <a:rPr kumimoji="0" lang="ru-RU"/>
              <a:t>Надпись</a:t>
            </a:r>
          </a:p>
        </p:txBody>
      </p:sp>
      <p:sp>
        <p:nvSpPr>
          <p:cNvPr id="4" name="Rectangle 7"/>
          <p:cNvSpPr>
            <a:spLocks noGrp="1"/>
          </p:cNvSpPr>
          <p:nvPr>
            <p:ph type="body" sz="quarter" idx="28" hasCustomPrompt="1"/>
          </p:nvPr>
        </p:nvSpPr>
        <p:spPr>
          <a:xfrm>
            <a:off x="400497" y="3352800"/>
            <a:ext cx="1676400" cy="1905000"/>
          </a:xfrm>
        </p:spPr>
        <p:txBody>
          <a:bodyPr anchor="t" anchorCtr="0"/>
          <a:lstStyle>
            <a:lvl1pPr marL="0" marR="0" indent="0" algn="r" eaLnBrk="1" latinLnBrk="0" hangingPunct="1">
              <a:buFontTx/>
              <a:buNone/>
              <a:defRPr kumimoji="0" lang="ru-RU" sz="1600" baseline="0"/>
            </a:lvl1pPr>
            <a:extLst/>
          </a:lstStyle>
          <a:p>
            <a:pPr lvl="0"/>
            <a:r>
              <a:rPr kumimoji="0" lang="ru-RU"/>
              <a:t>Надпись</a:t>
            </a:r>
          </a:p>
        </p:txBody>
      </p:sp>
      <p:sp>
        <p:nvSpPr>
          <p:cNvPr id="13" name="Rectangle 7"/>
          <p:cNvSpPr>
            <a:spLocks noGrp="1"/>
          </p:cNvSpPr>
          <p:nvPr>
            <p:ph type="body" sz="quarter" idx="30" hasCustomPrompt="1"/>
          </p:nvPr>
        </p:nvSpPr>
        <p:spPr>
          <a:xfrm>
            <a:off x="7086600" y="3352800"/>
            <a:ext cx="1676400" cy="19050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ru-RU" sz="1600" baseline="0"/>
            </a:lvl1pPr>
            <a:extLst/>
          </a:lstStyle>
          <a:p>
            <a:pPr lvl="0"/>
            <a:r>
              <a:rPr kumimoji="0" lang="ru-RU"/>
              <a:t>Надпись</a:t>
            </a:r>
          </a:p>
        </p:txBody>
      </p:sp>
      <p:sp>
        <p:nvSpPr>
          <p:cNvPr id="11" name="Rectangle 10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ru-RU" sz="1200">
                <a:solidFill>
                  <a:schemeClr val="tx2"/>
                </a:solidFill>
              </a:rPr>
              <a:pPr/>
              <a:t>15.10.2024</a:t>
            </a:fld>
            <a:endParaRPr kumimoji="0" lang="ru-RU"/>
          </a:p>
        </p:txBody>
      </p:sp>
      <p:sp>
        <p:nvSpPr>
          <p:cNvPr id="12" name="Rectangle 11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ru-RU" sz="1200">
                <a:solidFill>
                  <a:schemeClr val="tx2"/>
                </a:solidFill>
              </a:rPr>
              <a:pPr algn="r"/>
              <a:t>‹#›</a:t>
            </a:fld>
            <a:endParaRPr kumimoji="0" lang="ru-RU"/>
          </a:p>
        </p:txBody>
      </p:sp>
      <p:sp>
        <p:nvSpPr>
          <p:cNvPr id="15" name="Rectangle 14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endParaRPr kumimoji="0" lang="ru-RU"/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4 сверху, альбомна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7"/>
          <p:cNvSpPr>
            <a:spLocks noGrp="1"/>
          </p:cNvSpPr>
          <p:nvPr>
            <p:ph type="pic" sz="quarter" idx="14"/>
          </p:nvPr>
        </p:nvSpPr>
        <p:spPr>
          <a:xfrm>
            <a:off x="926821" y="533400"/>
            <a:ext cx="3653297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8" name="Rectangle 7"/>
          <p:cNvSpPr>
            <a:spLocks noGrp="1"/>
          </p:cNvSpPr>
          <p:nvPr>
            <p:ph type="body" sz="quarter" idx="16" hasCustomPrompt="1"/>
          </p:nvPr>
        </p:nvSpPr>
        <p:spPr>
          <a:xfrm>
            <a:off x="926821" y="6172200"/>
            <a:ext cx="3657600" cy="304800"/>
          </a:xfrm>
        </p:spPr>
        <p:txBody>
          <a:bodyPr lIns="9144" anchor="t" anchorCtr="0"/>
          <a:lstStyle>
            <a:lvl1pPr marL="0" marR="0" indent="0" algn="l" eaLnBrk="1" latinLnBrk="0" hangingPunct="1">
              <a:buFontTx/>
              <a:buNone/>
              <a:defRPr kumimoji="0" lang="ru-RU" sz="1600" baseline="0"/>
            </a:lvl1pPr>
            <a:extLst/>
          </a:lstStyle>
          <a:p>
            <a:pPr lvl="0"/>
            <a:r>
              <a:rPr kumimoji="0" lang="ru-RU"/>
              <a:t>Надпись</a:t>
            </a:r>
          </a:p>
        </p:txBody>
      </p:sp>
      <p:sp>
        <p:nvSpPr>
          <p:cNvPr id="9" name="Rectangle 7"/>
          <p:cNvSpPr>
            <a:spLocks noGrp="1"/>
          </p:cNvSpPr>
          <p:nvPr>
            <p:ph type="pic" sz="quarter" idx="17"/>
          </p:nvPr>
        </p:nvSpPr>
        <p:spPr>
          <a:xfrm>
            <a:off x="4660621" y="533400"/>
            <a:ext cx="36576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6" name="Rectangle 7"/>
          <p:cNvSpPr>
            <a:spLocks noGrp="1"/>
          </p:cNvSpPr>
          <p:nvPr>
            <p:ph type="pic" sz="quarter" idx="18"/>
          </p:nvPr>
        </p:nvSpPr>
        <p:spPr>
          <a:xfrm>
            <a:off x="926821" y="3352800"/>
            <a:ext cx="36576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14" name="Rectangle 7"/>
          <p:cNvSpPr>
            <a:spLocks noGrp="1"/>
          </p:cNvSpPr>
          <p:nvPr>
            <p:ph type="pic" sz="quarter" idx="19"/>
          </p:nvPr>
        </p:nvSpPr>
        <p:spPr>
          <a:xfrm>
            <a:off x="4660621" y="3352800"/>
            <a:ext cx="36576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4" name="Rectangle 7"/>
          <p:cNvSpPr>
            <a:spLocks noGrp="1"/>
          </p:cNvSpPr>
          <p:nvPr>
            <p:ph type="body" sz="quarter" idx="22" hasCustomPrompt="1"/>
          </p:nvPr>
        </p:nvSpPr>
        <p:spPr>
          <a:xfrm>
            <a:off x="926821" y="152400"/>
            <a:ext cx="3657600" cy="304800"/>
          </a:xfrm>
        </p:spPr>
        <p:txBody>
          <a:bodyPr lIns="9144" anchor="t" anchorCtr="0"/>
          <a:lstStyle>
            <a:lvl1pPr marL="0" marR="0" indent="0" algn="l" eaLnBrk="1" latinLnBrk="0" hangingPunct="1">
              <a:buFontTx/>
              <a:buNone/>
              <a:defRPr kumimoji="0" lang="ru-RU" sz="1600" baseline="0"/>
            </a:lvl1pPr>
            <a:extLst/>
          </a:lstStyle>
          <a:p>
            <a:pPr lvl="0"/>
            <a:r>
              <a:rPr kumimoji="0" lang="ru-RU"/>
              <a:t>Надпись</a:t>
            </a:r>
          </a:p>
        </p:txBody>
      </p:sp>
      <p:sp>
        <p:nvSpPr>
          <p:cNvPr id="18" name="Rectangle 7"/>
          <p:cNvSpPr>
            <a:spLocks noGrp="1"/>
          </p:cNvSpPr>
          <p:nvPr>
            <p:ph type="body" sz="quarter" idx="23" hasCustomPrompt="1"/>
          </p:nvPr>
        </p:nvSpPr>
        <p:spPr>
          <a:xfrm>
            <a:off x="4660621" y="6172200"/>
            <a:ext cx="3657600" cy="304800"/>
          </a:xfrm>
        </p:spPr>
        <p:txBody>
          <a:bodyPr lIns="9144" anchor="t" anchorCtr="0"/>
          <a:lstStyle>
            <a:lvl1pPr marL="0" marR="0" indent="0" algn="l" eaLnBrk="1" latinLnBrk="0" hangingPunct="1">
              <a:buFontTx/>
              <a:buNone/>
              <a:defRPr kumimoji="0" lang="ru-RU" sz="1600" baseline="0"/>
            </a:lvl1pPr>
            <a:extLst/>
          </a:lstStyle>
          <a:p>
            <a:pPr lvl="0"/>
            <a:r>
              <a:rPr kumimoji="0" lang="ru-RU"/>
              <a:t>Надпись</a:t>
            </a:r>
          </a:p>
        </p:txBody>
      </p:sp>
      <p:sp>
        <p:nvSpPr>
          <p:cNvPr id="16" name="Rectangle 7"/>
          <p:cNvSpPr>
            <a:spLocks noGrp="1"/>
          </p:cNvSpPr>
          <p:nvPr>
            <p:ph type="body" sz="quarter" idx="24" hasCustomPrompt="1"/>
          </p:nvPr>
        </p:nvSpPr>
        <p:spPr>
          <a:xfrm>
            <a:off x="4660621" y="152400"/>
            <a:ext cx="3657600" cy="304800"/>
          </a:xfrm>
        </p:spPr>
        <p:txBody>
          <a:bodyPr lIns="9144" anchor="t" anchorCtr="0"/>
          <a:lstStyle>
            <a:lvl1pPr marL="0" marR="0" indent="0" algn="l" eaLnBrk="1" latinLnBrk="0" hangingPunct="1">
              <a:buFontTx/>
              <a:buNone/>
              <a:defRPr kumimoji="0" lang="ru-RU" sz="1600" baseline="0"/>
            </a:lvl1pPr>
            <a:extLst/>
          </a:lstStyle>
          <a:p>
            <a:pPr lvl="0"/>
            <a:r>
              <a:rPr kumimoji="0" lang="ru-RU"/>
              <a:t>Надпись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ru-RU" sz="1200">
                <a:solidFill>
                  <a:schemeClr val="tx2"/>
                </a:solidFill>
              </a:rPr>
              <a:pPr/>
              <a:t>15.10.2024</a:t>
            </a:fld>
            <a:endParaRPr kumimoji="0" lang="ru-RU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26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ru-RU" sz="1200">
                <a:solidFill>
                  <a:schemeClr val="tx2"/>
                </a:solidFill>
              </a:rPr>
              <a:pPr algn="r"/>
              <a:t>‹#›</a:t>
            </a:fld>
            <a:endParaRPr kumimoji="0" lang="ru-RU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27"/>
          </p:nvPr>
        </p:nvSpPr>
        <p:spPr/>
        <p:txBody>
          <a:bodyPr/>
          <a:lstStyle>
            <a:extLst/>
          </a:lstStyle>
          <a:p>
            <a:endParaRPr kumimoji="0" lang="ru-RU"/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4 сверху, книжная с большой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7"/>
          <p:cNvSpPr>
            <a:spLocks noGrp="1"/>
          </p:cNvSpPr>
          <p:nvPr>
            <p:ph type="pic" sz="quarter" idx="14"/>
          </p:nvPr>
        </p:nvSpPr>
        <p:spPr>
          <a:xfrm>
            <a:off x="152400" y="1524000"/>
            <a:ext cx="2106985" cy="2809311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30" name="Rectangle 7"/>
          <p:cNvSpPr>
            <a:spLocks noGrp="1"/>
          </p:cNvSpPr>
          <p:nvPr>
            <p:ph type="pic" sz="quarter" idx="31"/>
          </p:nvPr>
        </p:nvSpPr>
        <p:spPr>
          <a:xfrm>
            <a:off x="4546600" y="1524000"/>
            <a:ext cx="2106985" cy="2809311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7" name="Rectangle 7"/>
          <p:cNvSpPr>
            <a:spLocks noGrp="1"/>
          </p:cNvSpPr>
          <p:nvPr>
            <p:ph type="pic" sz="quarter" idx="30"/>
          </p:nvPr>
        </p:nvSpPr>
        <p:spPr>
          <a:xfrm>
            <a:off x="2349060" y="1524000"/>
            <a:ext cx="2106985" cy="2809311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29" name="Rectangle 7"/>
          <p:cNvSpPr>
            <a:spLocks noGrp="1"/>
          </p:cNvSpPr>
          <p:nvPr>
            <p:ph type="pic" sz="quarter" idx="32"/>
          </p:nvPr>
        </p:nvSpPr>
        <p:spPr>
          <a:xfrm>
            <a:off x="6740166" y="1524000"/>
            <a:ext cx="2106985" cy="2809311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24" name="Rectangle 7"/>
          <p:cNvSpPr>
            <a:spLocks noGrp="1"/>
          </p:cNvSpPr>
          <p:nvPr>
            <p:ph type="body" sz="quarter" idx="29" hasCustomPrompt="1"/>
          </p:nvPr>
        </p:nvSpPr>
        <p:spPr>
          <a:xfrm>
            <a:off x="152400" y="4495800"/>
            <a:ext cx="8763000" cy="19050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ru-RU" sz="2400" baseline="0"/>
            </a:lvl1pPr>
            <a:extLst/>
          </a:lstStyle>
          <a:p>
            <a:pPr lvl="0"/>
            <a:r>
              <a:rPr kumimoji="0" lang="ru-RU"/>
              <a:t>Надпись</a:t>
            </a:r>
          </a:p>
        </p:txBody>
      </p:sp>
      <p:sp>
        <p:nvSpPr>
          <p:cNvPr id="8" name="Rectangle 7"/>
          <p:cNvSpPr>
            <a:spLocks noGrp="1"/>
          </p:cNvSpPr>
          <p:nvPr>
            <p:ph type="dt" sz="half" idx="33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ru-RU" sz="1200">
                <a:solidFill>
                  <a:schemeClr val="tx2"/>
                </a:solidFill>
              </a:rPr>
              <a:pPr/>
              <a:t>15.10.2024</a:t>
            </a:fld>
            <a:endParaRPr kumimoji="0" lang="ru-RU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34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ru-RU" sz="1200">
                <a:solidFill>
                  <a:schemeClr val="tx2"/>
                </a:solidFill>
              </a:rPr>
              <a:pPr algn="r"/>
              <a:t>‹#›</a:t>
            </a:fld>
            <a:endParaRPr kumimoji="0" lang="ru-RU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35"/>
          </p:nvPr>
        </p:nvSpPr>
        <p:spPr/>
        <p:txBody>
          <a:bodyPr/>
          <a:lstStyle>
            <a:extLst/>
          </a:lstStyle>
          <a:p>
            <a:endParaRPr kumimoji="0" lang="ru-RU"/>
          </a:p>
        </p:txBody>
      </p:sp>
    </p:spTree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4 сверху: 1 книжная и 3 альбомны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7"/>
          <p:cNvSpPr>
            <a:spLocks noGrp="1"/>
          </p:cNvSpPr>
          <p:nvPr>
            <p:ph type="pic" sz="quarter" idx="14"/>
          </p:nvPr>
        </p:nvSpPr>
        <p:spPr>
          <a:xfrm>
            <a:off x="685800" y="257665"/>
            <a:ext cx="4617720" cy="6172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4" name="Rectangle 7"/>
          <p:cNvSpPr>
            <a:spLocks noGrp="1" noChangeAspect="1"/>
          </p:cNvSpPr>
          <p:nvPr>
            <p:ph type="pic" sz="quarter" idx="18"/>
          </p:nvPr>
        </p:nvSpPr>
        <p:spPr>
          <a:xfrm>
            <a:off x="5788848" y="257665"/>
            <a:ext cx="2438402" cy="1828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6" name="Rectangle 7"/>
          <p:cNvSpPr>
            <a:spLocks noGrp="1" noChangeAspect="1"/>
          </p:cNvSpPr>
          <p:nvPr>
            <p:ph type="pic" sz="quarter" idx="22"/>
          </p:nvPr>
        </p:nvSpPr>
        <p:spPr>
          <a:xfrm>
            <a:off x="5788848" y="2432657"/>
            <a:ext cx="2438402" cy="1828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14" name="Rectangle 7"/>
          <p:cNvSpPr>
            <a:spLocks noGrp="1" noChangeAspect="1"/>
          </p:cNvSpPr>
          <p:nvPr>
            <p:ph type="pic" sz="quarter" idx="23"/>
          </p:nvPr>
        </p:nvSpPr>
        <p:spPr>
          <a:xfrm>
            <a:off x="5788848" y="4607649"/>
            <a:ext cx="2438402" cy="1828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7" name="Rectangle 6"/>
          <p:cNvSpPr>
            <a:spLocks noGrp="1"/>
          </p:cNvSpPr>
          <p:nvPr>
            <p:ph type="dt" sz="half" idx="24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ru-RU" sz="1200">
                <a:solidFill>
                  <a:schemeClr val="tx2"/>
                </a:solidFill>
              </a:rPr>
              <a:pPr/>
              <a:t>15.10.2024</a:t>
            </a:fld>
            <a:endParaRPr kumimoji="0" lang="ru-RU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ru-RU" sz="1200">
                <a:solidFill>
                  <a:schemeClr val="tx2"/>
                </a:solidFill>
              </a:rPr>
              <a:pPr algn="r"/>
              <a:t>‹#›</a:t>
            </a:fld>
            <a:endParaRPr kumimoji="0" lang="ru-RU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extLst/>
          </a:lstStyle>
          <a:p>
            <a:endParaRPr kumimoji="0" lang="ru-RU"/>
          </a:p>
        </p:txBody>
      </p:sp>
    </p:spTree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5 сверху: 3 альбомных и 2 книжны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7"/>
          <p:cNvSpPr>
            <a:spLocks noGrp="1"/>
          </p:cNvSpPr>
          <p:nvPr>
            <p:ph type="pic" sz="quarter" idx="14"/>
          </p:nvPr>
        </p:nvSpPr>
        <p:spPr>
          <a:xfrm>
            <a:off x="609600" y="3429000"/>
            <a:ext cx="2070154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27" name="Rectangle 7"/>
          <p:cNvSpPr>
            <a:spLocks noGrp="1"/>
          </p:cNvSpPr>
          <p:nvPr>
            <p:ph type="pic" sz="quarter" idx="17"/>
          </p:nvPr>
        </p:nvSpPr>
        <p:spPr>
          <a:xfrm>
            <a:off x="3033848" y="228600"/>
            <a:ext cx="5562600" cy="417195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31" name="Rectangle 7"/>
          <p:cNvSpPr>
            <a:spLocks noGrp="1"/>
          </p:cNvSpPr>
          <p:nvPr>
            <p:ph type="pic" sz="quarter" idx="26"/>
          </p:nvPr>
        </p:nvSpPr>
        <p:spPr>
          <a:xfrm>
            <a:off x="609600" y="228600"/>
            <a:ext cx="2070154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26" name="Rectangle 7"/>
          <p:cNvSpPr>
            <a:spLocks noGrp="1" noChangeAspect="1"/>
          </p:cNvSpPr>
          <p:nvPr>
            <p:ph type="pic" sz="quarter" idx="27"/>
          </p:nvPr>
        </p:nvSpPr>
        <p:spPr>
          <a:xfrm>
            <a:off x="5943600" y="4495800"/>
            <a:ext cx="2666999" cy="187452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23" name="Rectangle 7"/>
          <p:cNvSpPr>
            <a:spLocks noGrp="1" noChangeAspect="1"/>
          </p:cNvSpPr>
          <p:nvPr>
            <p:ph type="pic" sz="quarter" idx="28"/>
          </p:nvPr>
        </p:nvSpPr>
        <p:spPr>
          <a:xfrm>
            <a:off x="3033848" y="4495800"/>
            <a:ext cx="2757352" cy="187452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7" name="Rectangle 6"/>
          <p:cNvSpPr>
            <a:spLocks noGrp="1"/>
          </p:cNvSpPr>
          <p:nvPr>
            <p:ph type="dt" sz="half" idx="29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ru-RU" sz="1200">
                <a:solidFill>
                  <a:schemeClr val="tx2"/>
                </a:solidFill>
              </a:rPr>
              <a:pPr/>
              <a:t>15.10.2024</a:t>
            </a:fld>
            <a:endParaRPr kumimoji="0" lang="ru-RU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ru-RU" sz="1200">
                <a:solidFill>
                  <a:schemeClr val="tx2"/>
                </a:solidFill>
              </a:rPr>
              <a:pPr algn="r"/>
              <a:t>‹#›</a:t>
            </a:fld>
            <a:endParaRPr kumimoji="0" lang="ru-RU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extLst/>
          </a:lstStyle>
          <a:p>
            <a:endParaRPr kumimoji="0" lang="ru-RU"/>
          </a:p>
        </p:txBody>
      </p:sp>
    </p:spTree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5 сверху: 3 книжных и 2 альбомны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7"/>
          <p:cNvSpPr>
            <a:spLocks noGrp="1"/>
          </p:cNvSpPr>
          <p:nvPr>
            <p:ph type="pic" sz="quarter" idx="26"/>
          </p:nvPr>
        </p:nvSpPr>
        <p:spPr>
          <a:xfrm>
            <a:off x="512134" y="3124200"/>
            <a:ext cx="2606040" cy="32766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23" name="Rectangle 7"/>
          <p:cNvSpPr>
            <a:spLocks noGrp="1"/>
          </p:cNvSpPr>
          <p:nvPr>
            <p:ph type="pic" sz="quarter" idx="29"/>
          </p:nvPr>
        </p:nvSpPr>
        <p:spPr>
          <a:xfrm>
            <a:off x="512134" y="228600"/>
            <a:ext cx="39624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30" name="Rectangle 7"/>
          <p:cNvSpPr>
            <a:spLocks noGrp="1"/>
          </p:cNvSpPr>
          <p:nvPr>
            <p:ph type="pic" sz="quarter" idx="30"/>
          </p:nvPr>
        </p:nvSpPr>
        <p:spPr>
          <a:xfrm>
            <a:off x="4718374" y="228600"/>
            <a:ext cx="39624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22" name="Rectangle 7"/>
          <p:cNvSpPr>
            <a:spLocks noGrp="1"/>
          </p:cNvSpPr>
          <p:nvPr>
            <p:ph type="pic" sz="quarter" idx="27"/>
          </p:nvPr>
        </p:nvSpPr>
        <p:spPr>
          <a:xfrm>
            <a:off x="3293434" y="3124200"/>
            <a:ext cx="2606040" cy="32766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31" name="Rectangle 7"/>
          <p:cNvSpPr>
            <a:spLocks noGrp="1"/>
          </p:cNvSpPr>
          <p:nvPr>
            <p:ph type="pic" sz="quarter" idx="28"/>
          </p:nvPr>
        </p:nvSpPr>
        <p:spPr>
          <a:xfrm>
            <a:off x="6074734" y="3124200"/>
            <a:ext cx="2606040" cy="32766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7" name="Rectangle 6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ru-RU" sz="1200">
                <a:solidFill>
                  <a:schemeClr val="tx2"/>
                </a:solidFill>
              </a:rPr>
              <a:pPr/>
              <a:t>15.10.2024</a:t>
            </a:fld>
            <a:endParaRPr kumimoji="0" lang="ru-RU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ru-RU" sz="1200">
                <a:solidFill>
                  <a:schemeClr val="tx2"/>
                </a:solidFill>
              </a:rPr>
              <a:pPr algn="r"/>
              <a:t>‹#›</a:t>
            </a:fld>
            <a:endParaRPr kumimoji="0" lang="ru-RU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endParaRPr kumimoji="0" lang="ru-RU"/>
          </a:p>
        </p:txBody>
      </p:sp>
    </p:spTree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вадратна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¥ل云玗İαЂôÁûÂÚ丫:Pïçtúrê Plå¢éhõlðér 表¥鷗字㌍ 表_W 3"/>
          <p:cNvSpPr>
            <a:spLocks noGrp="1" noChangeAspect="1"/>
          </p:cNvSpPr>
          <p:nvPr>
            <p:ph type="pic" sz="quarter" idx="10"/>
          </p:nvPr>
        </p:nvSpPr>
        <p:spPr>
          <a:xfrm>
            <a:off x="3050273" y="1600200"/>
            <a:ext cx="3198127" cy="32004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7" name="W¥ل云玗İαЂÕØÚáÛ丫:Téxt Plàçèhòlðêr 表¥鷗字㌍_W 6"/>
          <p:cNvSpPr>
            <a:spLocks noGrp="1"/>
          </p:cNvSpPr>
          <p:nvPr>
            <p:ph type="body" sz="quarter" idx="15" hasCustomPrompt="1"/>
          </p:nvPr>
        </p:nvSpPr>
        <p:spPr>
          <a:xfrm>
            <a:off x="3048000" y="48768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ru-RU" sz="1800" i="0"/>
            </a:lvl1pPr>
            <a:extLst/>
          </a:lstStyle>
          <a:p>
            <a:pPr lvl="0"/>
            <a:r>
              <a:rPr kumimoji="0" lang="ru-RU"/>
              <a:t>Надпись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ru-RU" sz="1200">
                <a:solidFill>
                  <a:schemeClr val="tx2"/>
                </a:solidFill>
              </a:rPr>
              <a:pPr/>
              <a:t>15.10.2024</a:t>
            </a:fld>
            <a:endParaRPr kumimoji="0" lang="ru-RU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ru-RU" sz="1200">
                <a:solidFill>
                  <a:schemeClr val="tx2"/>
                </a:solidFill>
              </a:rPr>
              <a:pPr algn="r"/>
              <a:t>‹#›</a:t>
            </a:fld>
            <a:endParaRPr kumimoji="0" lang="ru-RU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ru-RU"/>
          </a:p>
        </p:txBody>
      </p:sp>
    </p:spTree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сверху, квадратна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¥ل云玗İαЂôÁûÂÚ丫:Pïçtúrê Plå¢éhõlðér 表¥鷗字㌍ 表_W 3"/>
          <p:cNvSpPr>
            <a:spLocks noGrp="1" noChangeAspect="1"/>
          </p:cNvSpPr>
          <p:nvPr>
            <p:ph type="pic" sz="quarter" idx="10"/>
          </p:nvPr>
        </p:nvSpPr>
        <p:spPr>
          <a:xfrm>
            <a:off x="4955273" y="1371600"/>
            <a:ext cx="3198127" cy="32004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6" name="W¥ل云玗İαЂôÁûÂÚ丫:Pïçtúrê Plå¢éhõlðér 表¥鷗字㌍ 表_W 5"/>
          <p:cNvSpPr>
            <a:spLocks noGrp="1" noChangeAspect="1"/>
          </p:cNvSpPr>
          <p:nvPr>
            <p:ph type="pic" sz="quarter" idx="14"/>
          </p:nvPr>
        </p:nvSpPr>
        <p:spPr>
          <a:xfrm>
            <a:off x="1143000" y="1371600"/>
            <a:ext cx="3198127" cy="32004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7" name="W¥ل云玗İαЂÕØÚáÛ丫:Téxt Plàçèhòlðêr 表¥鷗字㌍_W 6"/>
          <p:cNvSpPr>
            <a:spLocks noGrp="1"/>
          </p:cNvSpPr>
          <p:nvPr>
            <p:ph type="body" sz="quarter" idx="15" hasCustomPrompt="1"/>
          </p:nvPr>
        </p:nvSpPr>
        <p:spPr>
          <a:xfrm>
            <a:off x="4953000" y="46482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ru-RU" sz="1800" i="0"/>
            </a:lvl1pPr>
            <a:extLst/>
          </a:lstStyle>
          <a:p>
            <a:pPr lvl="0"/>
            <a:r>
              <a:rPr kumimoji="0" lang="ru-RU"/>
              <a:t>Надпись</a:t>
            </a:r>
          </a:p>
        </p:txBody>
      </p:sp>
      <p:sp>
        <p:nvSpPr>
          <p:cNvPr id="8" name="W¥ل云玗İαЂÕØÚáÛ丫:Téxt Plàçèhòlðêr 表¥鷗字㌍_W 7"/>
          <p:cNvSpPr>
            <a:spLocks noGrp="1"/>
          </p:cNvSpPr>
          <p:nvPr>
            <p:ph type="body" sz="quarter" idx="16" hasCustomPrompt="1"/>
          </p:nvPr>
        </p:nvSpPr>
        <p:spPr>
          <a:xfrm>
            <a:off x="1143000" y="46482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ru-RU" sz="1800" i="0"/>
            </a:lvl1pPr>
            <a:extLst/>
          </a:lstStyle>
          <a:p>
            <a:pPr lvl="0"/>
            <a:r>
              <a:rPr kumimoji="0" lang="ru-RU"/>
              <a:t>Надпись</a:t>
            </a:r>
          </a:p>
        </p:txBody>
      </p:sp>
      <p:sp>
        <p:nvSpPr>
          <p:cNvPr id="9" name="Rectangle 8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ru-RU" sz="1200">
                <a:solidFill>
                  <a:schemeClr val="tx2"/>
                </a:solidFill>
              </a:rPr>
              <a:pPr/>
              <a:t>15.10.2024</a:t>
            </a:fld>
            <a:endParaRPr kumimoji="0" lang="ru-RU"/>
          </a:p>
        </p:txBody>
      </p:sp>
      <p:sp>
        <p:nvSpPr>
          <p:cNvPr id="10" name="Rectangle 9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ru-RU" sz="1200">
                <a:solidFill>
                  <a:schemeClr val="tx2"/>
                </a:solidFill>
              </a:rPr>
              <a:pPr algn="r"/>
              <a:t>‹#›</a:t>
            </a:fld>
            <a:endParaRPr kumimoji="0" lang="ru-RU"/>
          </a:p>
        </p:txBody>
      </p:sp>
      <p:sp>
        <p:nvSpPr>
          <p:cNvPr id="11" name="Rectangle 10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extLst/>
          </a:lstStyle>
          <a:p>
            <a:endParaRPr kumimoji="0" lang="ru-RU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Альбомна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/>
          <p:cNvSpPr>
            <a:spLocks noGrp="1" noChangeAspect="1"/>
          </p:cNvSpPr>
          <p:nvPr>
            <p:ph type="pic" sz="quarter" idx="10"/>
          </p:nvPr>
        </p:nvSpPr>
        <p:spPr>
          <a:xfrm>
            <a:off x="914400" y="294590"/>
            <a:ext cx="7467600" cy="56007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7" name="Rectangle 5"/>
          <p:cNvSpPr>
            <a:spLocks noGrp="1"/>
          </p:cNvSpPr>
          <p:nvPr>
            <p:ph type="body" sz="quarter" idx="11" hasCustomPrompt="1"/>
          </p:nvPr>
        </p:nvSpPr>
        <p:spPr>
          <a:xfrm>
            <a:off x="914400" y="6019800"/>
            <a:ext cx="7467600" cy="381000"/>
          </a:xfrm>
        </p:spPr>
        <p:txBody>
          <a:bodyPr rIns="9144"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ru-RU" sz="18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ru-RU"/>
              <a:t>Надпись</a:t>
            </a:r>
          </a:p>
        </p:txBody>
      </p:sp>
      <p:sp>
        <p:nvSpPr>
          <p:cNvPr id="4" name="Rectangle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ru-RU" sz="1200">
                <a:solidFill>
                  <a:schemeClr val="tx2"/>
                </a:solidFill>
              </a:rPr>
              <a:pPr/>
              <a:t>15.10.2024</a:t>
            </a:fld>
            <a:endParaRPr kumimoji="0" lang="ru-RU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ru-RU" sz="1200">
                <a:solidFill>
                  <a:schemeClr val="tx2"/>
                </a:solidFill>
              </a:rPr>
              <a:pPr algn="r"/>
              <a:t>‹#›</a:t>
            </a:fld>
            <a:endParaRPr kumimoji="0" lang="ru-RU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endParaRPr kumimoji="0" lang="ru-RU"/>
          </a:p>
        </p:txBody>
      </p:sp>
    </p:spTree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¥ل云玗İαЂôÁûÂÚ丫:Pïçtúrê Plå¢éhõlðér 表¥鷗字㌍ 表_W 2"/>
          <p:cNvSpPr>
            <a:spLocks noGrp="1"/>
          </p:cNvSpPr>
          <p:nvPr>
            <p:ph type="pic" sz="quarter" idx="30"/>
          </p:nvPr>
        </p:nvSpPr>
        <p:spPr>
          <a:xfrm>
            <a:off x="457200" y="2057400"/>
            <a:ext cx="82296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4" name="W¥ل云玗İαЂÕØÚáÛ丫:Téxt Plàçèhòlðêr 表¥鷗字㌍_W 3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4876800"/>
            <a:ext cx="8229600" cy="14478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ru-RU" sz="1800" i="0"/>
            </a:lvl1pPr>
            <a:extLst/>
          </a:lstStyle>
          <a:p>
            <a:pPr lvl="0"/>
            <a:r>
              <a:rPr kumimoji="0" lang="ru-RU"/>
              <a:t>Надпись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ru-RU" sz="1200">
                <a:solidFill>
                  <a:schemeClr val="tx2"/>
                </a:solidFill>
              </a:rPr>
              <a:pPr/>
              <a:t>15.10.2024</a:t>
            </a:fld>
            <a:endParaRPr kumimoji="0" lang="ru-RU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ru-RU" sz="1200">
                <a:solidFill>
                  <a:schemeClr val="tx2"/>
                </a:solidFill>
              </a:rPr>
              <a:pPr algn="r"/>
              <a:t>‹#›</a:t>
            </a:fld>
            <a:endParaRPr kumimoji="0" lang="ru-RU"/>
          </a:p>
        </p:txBody>
      </p:sp>
      <p:sp>
        <p:nvSpPr>
          <p:cNvPr id="7" name="Rectangle 6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endParaRPr kumimoji="0" lang="ru-RU"/>
          </a:p>
        </p:txBody>
      </p:sp>
    </p:spTree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3"/>
          <p:cNvSpPr>
            <a:spLocks noGrp="1"/>
          </p:cNvSpPr>
          <p:nvPr>
            <p:ph type="title"/>
          </p:nvPr>
        </p:nvSpPr>
        <p:spPr/>
        <p:txBody>
          <a:bodyPr anchor="ctr"/>
          <a:lstStyle>
            <a:extLst/>
          </a:lstStyle>
          <a:p>
            <a:pPr eaLnBrk="1" latinLnBrk="0" hangingPunct="1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4" name="Rectangle 6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/>
          </a:p>
        </p:txBody>
      </p:sp>
      <p:sp>
        <p:nvSpPr>
          <p:cNvPr id="2" name="Rectangle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CB2EC6F-6501-4E04-BD6C-A8A6CABB2C5B}" type="datetimeFigureOut">
              <a:pPr/>
              <a:t>5/15/2009</a:t>
            </a:fld>
            <a:endParaRPr kumimoji="0" lang="ru-RU"/>
          </a:p>
        </p:txBody>
      </p:sp>
      <p:sp>
        <p:nvSpPr>
          <p:cNvPr id="27" name="Rectangle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ru-RU"/>
          </a:p>
        </p:txBody>
      </p:sp>
      <p:sp>
        <p:nvSpPr>
          <p:cNvPr id="24" name="Rectangl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3B0023-0CED-47F7-85AE-654F0B232C29}" type="slidenum">
              <a:pPr/>
              <a:t>‹#›</a:t>
            </a:fld>
            <a:endParaRPr kumimoji="0"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 preserve="1">
  <p:cSld name="Книжна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/>
          <p:cNvSpPr>
            <a:spLocks noGrp="1"/>
          </p:cNvSpPr>
          <p:nvPr>
            <p:ph type="pic" sz="quarter" idx="10"/>
          </p:nvPr>
        </p:nvSpPr>
        <p:spPr>
          <a:xfrm>
            <a:off x="419375" y="233241"/>
            <a:ext cx="4640305" cy="61722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13" name="Rectangle 6"/>
          <p:cNvSpPr>
            <a:spLocks noGrp="1"/>
          </p:cNvSpPr>
          <p:nvPr>
            <p:ph type="body" sz="quarter" idx="11" hasCustomPrompt="1"/>
          </p:nvPr>
        </p:nvSpPr>
        <p:spPr>
          <a:xfrm>
            <a:off x="5257800" y="3048000"/>
            <a:ext cx="3505200" cy="3352800"/>
          </a:xfrm>
        </p:spPr>
        <p:txBody>
          <a:bodyPr tIns="91440" bIns="91440" anchor="b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ru-RU" sz="18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ru-RU"/>
              <a:t>Надпись</a:t>
            </a:r>
          </a:p>
        </p:txBody>
      </p:sp>
      <p:sp>
        <p:nvSpPr>
          <p:cNvPr id="4" name="Rectangle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ru-RU" sz="1200">
                <a:solidFill>
                  <a:schemeClr val="tx2"/>
                </a:solidFill>
              </a:rPr>
              <a:pPr/>
              <a:t>15.10.2024</a:t>
            </a:fld>
            <a:endParaRPr kumimoji="0" lang="ru-RU"/>
          </a:p>
        </p:txBody>
      </p:sp>
      <p:sp>
        <p:nvSpPr>
          <p:cNvPr id="5" name="Rectangle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ru-RU" sz="1200">
                <a:solidFill>
                  <a:schemeClr val="tx2"/>
                </a:solidFill>
              </a:rPr>
              <a:pPr algn="r"/>
              <a:t>‹#›</a:t>
            </a:fld>
            <a:endParaRPr kumimoji="0" lang="ru-RU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endParaRPr kumimoji="0" lang="ru-RU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Альбомная (на весь экран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/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0" y="0"/>
            <a:ext cx="9144000" cy="6858000"/>
          </a:xfrm>
          <a:noFill/>
          <a:ln w="25400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>
              <a:buFontTx/>
              <a:buNone/>
            </a:pPr>
            <a:r>
              <a:rPr kumimoji="0" lang="ru-RU" i="0"/>
              <a:t>Щелкните значок,</a:t>
            </a:r>
            <a:r>
              <a:rPr kumimoji="0" lang="ru-RU" i="0" baseline="0"/>
              <a:t> чтобы добавить </a:t>
            </a:r>
            <a:r>
              <a:rPr kumimoji="0" lang="ru-RU" i="0"/>
              <a:t>фотографию размером со всю страницу</a:t>
            </a:r>
            <a:endParaRPr kumimoji="0" lang="ru-RU" i="0" baseline="0"/>
          </a:p>
          <a:p>
            <a:pPr marL="0" marR="0" indent="0" algn="ctr">
              <a:buFontTx/>
              <a:buNone/>
            </a:pPr>
            <a:endParaRPr kumimoji="0" lang="ru-RU" i="0"/>
          </a:p>
          <a:p>
            <a:pPr algn="ctr">
              <a:buFontTx/>
              <a:buNone/>
            </a:pPr>
            <a:endParaRPr kumimoji="0" lang="ru-RU" i="0"/>
          </a:p>
          <a:p>
            <a:pPr algn="ctr">
              <a:buFontTx/>
              <a:buNone/>
            </a:pPr>
            <a:endParaRPr kumimoji="0" lang="ru-RU" i="0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аздел альбо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/>
          <p:cNvSpPr>
            <a:spLocks noGrp="1"/>
          </p:cNvSpPr>
          <p:nvPr>
            <p:ph type="title" hasCustomPrompt="1"/>
          </p:nvPr>
        </p:nvSpPr>
        <p:spPr>
          <a:xfrm>
            <a:off x="752670" y="4572000"/>
            <a:ext cx="7781730" cy="990600"/>
          </a:xfrm>
        </p:spPr>
        <p:txBody>
          <a:bodyPr vert="horz" bIns="0" anchor="b" anchorCtr="0"/>
          <a:lstStyle>
            <a:lvl1pPr eaLnBrk="1" latinLnBrk="0" hangingPunct="1">
              <a:defRPr kumimoji="0" lang="ru-RU" baseline="0"/>
            </a:lvl1pPr>
            <a:extLst/>
          </a:lstStyle>
          <a:p>
            <a:r>
              <a:rPr kumimoji="0" lang="ru-RU"/>
              <a:t>Заголовок раздела</a:t>
            </a:r>
          </a:p>
        </p:txBody>
      </p:sp>
      <p:sp>
        <p:nvSpPr>
          <p:cNvPr id="27" name="Rectangle 11"/>
          <p:cNvSpPr>
            <a:spLocks noGrp="1"/>
          </p:cNvSpPr>
          <p:nvPr>
            <p:ph type="body" sz="quarter" idx="14" hasCustomPrompt="1"/>
          </p:nvPr>
        </p:nvSpPr>
        <p:spPr>
          <a:xfrm>
            <a:off x="752670" y="5600700"/>
            <a:ext cx="7772400" cy="838200"/>
          </a:xfrm>
        </p:spPr>
        <p:txBody>
          <a:bodyPr vert="horz" tIns="0"/>
          <a:lstStyle>
            <a:lvl1pPr eaLnBrk="1" latinLnBrk="0" hangingPunct="1">
              <a:buFontTx/>
              <a:buNone/>
              <a:defRPr kumimoji="0" lang="ru-RU" sz="1800"/>
            </a:lvl1pPr>
            <a:extLst/>
          </a:lstStyle>
          <a:p>
            <a:pPr lvl="0"/>
            <a:r>
              <a:rPr kumimoji="0" lang="ru-RU"/>
              <a:t>Подзаголовок слайда</a:t>
            </a:r>
          </a:p>
        </p:txBody>
      </p:sp>
      <p:sp>
        <p:nvSpPr>
          <p:cNvPr id="7" name="Rectangle 6"/>
          <p:cNvSpPr>
            <a:spLocks noGrp="1"/>
          </p:cNvSpPr>
          <p:nvPr>
            <p:ph type="pic" sz="quarter" idx="11"/>
          </p:nvPr>
        </p:nvSpPr>
        <p:spPr>
          <a:xfrm>
            <a:off x="786338" y="2140695"/>
            <a:ext cx="2286000" cy="2286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/>
          <a:lstStyle>
            <a:extLst/>
          </a:lstStyle>
          <a:p>
            <a:pPr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18" name="Rectangle 6"/>
          <p:cNvSpPr>
            <a:spLocks noGrp="1"/>
          </p:cNvSpPr>
          <p:nvPr>
            <p:ph type="pic" sz="quarter" idx="15"/>
          </p:nvPr>
        </p:nvSpPr>
        <p:spPr>
          <a:xfrm>
            <a:off x="3474604" y="2140695"/>
            <a:ext cx="2286000" cy="2286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/>
          <a:lstStyle>
            <a:extLst/>
          </a:lstStyle>
          <a:p>
            <a:pPr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2" name="Rectangle 6"/>
          <p:cNvSpPr>
            <a:spLocks noGrp="1"/>
          </p:cNvSpPr>
          <p:nvPr>
            <p:ph type="pic" sz="quarter" idx="16"/>
          </p:nvPr>
        </p:nvSpPr>
        <p:spPr>
          <a:xfrm>
            <a:off x="6162870" y="2140695"/>
            <a:ext cx="2286000" cy="2286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/>
          <a:lstStyle>
            <a:extLst/>
          </a:lstStyle>
          <a:p>
            <a:pPr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8" name="Rectangle 7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ru-RU" sz="1200">
                <a:solidFill>
                  <a:schemeClr val="tx2"/>
                </a:solidFill>
              </a:rPr>
              <a:pPr/>
              <a:t>15.10.2024</a:t>
            </a:fld>
            <a:endParaRPr kumimoji="0" lang="ru-RU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ru-RU" sz="1200">
                <a:solidFill>
                  <a:schemeClr val="tx2"/>
                </a:solidFill>
              </a:rPr>
              <a:pPr algn="r"/>
              <a:t>‹#›</a:t>
            </a:fld>
            <a:endParaRPr kumimoji="0" lang="ru-RU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extLst/>
          </a:lstStyle>
          <a:p>
            <a:endParaRPr kumimoji="0" lang="ru-RU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 preserve="1">
  <p:cSld name="2 сверху, книжная с подпис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8"/>
          <p:cNvSpPr>
            <a:spLocks noGrp="1" noChangeAspect="1"/>
          </p:cNvSpPr>
          <p:nvPr>
            <p:ph type="pic" sz="quarter" idx="10"/>
          </p:nvPr>
        </p:nvSpPr>
        <p:spPr>
          <a:xfrm>
            <a:off x="4722047" y="609600"/>
            <a:ext cx="3431353" cy="4575141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11" name="Rectangle 8"/>
          <p:cNvSpPr>
            <a:spLocks noGrp="1" noChangeAspect="1"/>
          </p:cNvSpPr>
          <p:nvPr>
            <p:ph type="pic" sz="quarter" idx="11"/>
          </p:nvPr>
        </p:nvSpPr>
        <p:spPr>
          <a:xfrm>
            <a:off x="1066800" y="609600"/>
            <a:ext cx="3429000" cy="4572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3" name="Rectangle 7"/>
          <p:cNvSpPr>
            <a:spLocks noGrp="1"/>
          </p:cNvSpPr>
          <p:nvPr>
            <p:ph type="body" sz="quarter" idx="14" hasCustomPrompt="1"/>
          </p:nvPr>
        </p:nvSpPr>
        <p:spPr>
          <a:xfrm>
            <a:off x="1066800" y="5334000"/>
            <a:ext cx="3429000" cy="1066800"/>
          </a:xfrm>
        </p:spPr>
        <p:txBody>
          <a:bodyPr lIns="91440" rIns="9144"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ru-RU"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ru-RU"/>
              <a:t>Надпись</a:t>
            </a:r>
          </a:p>
        </p:txBody>
      </p:sp>
      <p:sp>
        <p:nvSpPr>
          <p:cNvPr id="19" name="Rectangle 7"/>
          <p:cNvSpPr>
            <a:spLocks noGrp="1"/>
          </p:cNvSpPr>
          <p:nvPr>
            <p:ph type="body" sz="quarter" idx="15" hasCustomPrompt="1"/>
          </p:nvPr>
        </p:nvSpPr>
        <p:spPr>
          <a:xfrm>
            <a:off x="4724400" y="5334000"/>
            <a:ext cx="3429000" cy="1066800"/>
          </a:xfrm>
        </p:spPr>
        <p:txBody>
          <a:bodyPr lIns="91440" rIns="9144"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ru-RU"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ru-RU"/>
              <a:t>Надпись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ru-RU" sz="1200">
                <a:solidFill>
                  <a:schemeClr val="tx2"/>
                </a:solidFill>
              </a:rPr>
              <a:pPr/>
              <a:t>15.10.2024</a:t>
            </a:fld>
            <a:endParaRPr kumimoji="0" lang="ru-RU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ru-RU" sz="1200">
                <a:solidFill>
                  <a:schemeClr val="tx2"/>
                </a:solidFill>
              </a:rPr>
              <a:pPr algn="r"/>
              <a:t>‹#›</a:t>
            </a:fld>
            <a:endParaRPr kumimoji="0" lang="ru-RU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ru-RU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сверху, альбомная с подпис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7"/>
          <p:cNvSpPr>
            <a:spLocks noGrp="1" noChangeAspect="1"/>
          </p:cNvSpPr>
          <p:nvPr>
            <p:ph type="pic" sz="quarter" idx="13"/>
          </p:nvPr>
        </p:nvSpPr>
        <p:spPr>
          <a:xfrm>
            <a:off x="4648200" y="1676400"/>
            <a:ext cx="4038600" cy="302895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25" name="Rectangle 7"/>
          <p:cNvSpPr>
            <a:spLocks noGrp="1" noChangeAspect="1"/>
          </p:cNvSpPr>
          <p:nvPr>
            <p:ph type="pic" sz="quarter" idx="14"/>
          </p:nvPr>
        </p:nvSpPr>
        <p:spPr>
          <a:xfrm>
            <a:off x="457200" y="1676400"/>
            <a:ext cx="4038600" cy="302895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8" name="Rectangle 7"/>
          <p:cNvSpPr>
            <a:spLocks noGrp="1"/>
          </p:cNvSpPr>
          <p:nvPr>
            <p:ph type="body" sz="quarter" idx="16" hasCustomPrompt="1"/>
          </p:nvPr>
        </p:nvSpPr>
        <p:spPr>
          <a:xfrm>
            <a:off x="457200" y="4857750"/>
            <a:ext cx="4038600" cy="1238250"/>
          </a:xfrm>
        </p:spPr>
        <p:txBody>
          <a:bodyPr rIns="9144"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ru-RU"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ru-RU"/>
              <a:t>Надпись</a:t>
            </a:r>
          </a:p>
        </p:txBody>
      </p:sp>
      <p:sp>
        <p:nvSpPr>
          <p:cNvPr id="19" name="Rectangle 7"/>
          <p:cNvSpPr>
            <a:spLocks noGrp="1"/>
          </p:cNvSpPr>
          <p:nvPr>
            <p:ph type="body" sz="quarter" idx="17" hasCustomPrompt="1"/>
          </p:nvPr>
        </p:nvSpPr>
        <p:spPr>
          <a:xfrm>
            <a:off x="4648200" y="4857750"/>
            <a:ext cx="4038600" cy="1238250"/>
          </a:xfrm>
        </p:spPr>
        <p:txBody>
          <a:bodyPr rIns="9144"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ru-RU"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ru-RU"/>
              <a:t>Надпись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ru-RU" sz="1200">
                <a:solidFill>
                  <a:schemeClr val="tx2"/>
                </a:solidFill>
              </a:rPr>
              <a:pPr/>
              <a:t>15.10.2024</a:t>
            </a:fld>
            <a:endParaRPr kumimoji="0" lang="ru-RU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ru-RU" sz="1200">
                <a:solidFill>
                  <a:schemeClr val="tx2"/>
                </a:solidFill>
              </a:rPr>
              <a:pPr algn="r"/>
              <a:t>‹#›</a:t>
            </a:fld>
            <a:endParaRPr kumimoji="0" lang="ru-RU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extLst/>
          </a:lstStyle>
          <a:p>
            <a:endParaRPr kumimoji="0" lang="ru-RU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сверху, смешанная с подпис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spect="1"/>
          </p:cNvSpPr>
          <p:nvPr>
            <p:ph type="pic" sz="quarter" idx="11"/>
          </p:nvPr>
        </p:nvSpPr>
        <p:spPr>
          <a:xfrm>
            <a:off x="5141976" y="381000"/>
            <a:ext cx="3773424" cy="2830068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22" name="Rectangle 7"/>
          <p:cNvSpPr>
            <a:spLocks noGrp="1" noChangeAspect="1"/>
          </p:cNvSpPr>
          <p:nvPr>
            <p:ph type="pic" sz="quarter" idx="12"/>
          </p:nvPr>
        </p:nvSpPr>
        <p:spPr>
          <a:xfrm>
            <a:off x="454152" y="381000"/>
            <a:ext cx="4462272" cy="5949696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11" name="Rectangle 7"/>
          <p:cNvSpPr>
            <a:spLocks noGrp="1"/>
          </p:cNvSpPr>
          <p:nvPr>
            <p:ph type="body" sz="quarter" idx="13" hasCustomPrompt="1"/>
          </p:nvPr>
        </p:nvSpPr>
        <p:spPr>
          <a:xfrm>
            <a:off x="5141976" y="3352800"/>
            <a:ext cx="3773425" cy="2971800"/>
          </a:xfrm>
        </p:spPr>
        <p:txBody>
          <a:bodyPr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ru-RU" sz="18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ru-RU"/>
              <a:t>Надпись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ru-RU" sz="1200">
                <a:solidFill>
                  <a:schemeClr val="tx2"/>
                </a:solidFill>
              </a:rPr>
              <a:pPr/>
              <a:t>15.10.2024</a:t>
            </a:fld>
            <a:endParaRPr kumimoji="0" lang="ru-RU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ru-RU" sz="1200">
                <a:solidFill>
                  <a:schemeClr val="tx2"/>
                </a:solidFill>
              </a:rPr>
              <a:pPr algn="r"/>
              <a:t>‹#›</a:t>
            </a:fld>
            <a:endParaRPr kumimoji="0" lang="ru-RU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extLst/>
          </a:lstStyle>
          <a:p>
            <a:endParaRPr kumimoji="0"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сверху, книжная с подпис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spect="1"/>
          </p:cNvSpPr>
          <p:nvPr>
            <p:ph type="pic" sz="quarter" idx="10"/>
          </p:nvPr>
        </p:nvSpPr>
        <p:spPr>
          <a:xfrm>
            <a:off x="228600" y="1066800"/>
            <a:ext cx="2743200" cy="36576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4" name="Rectangle 8"/>
          <p:cNvSpPr>
            <a:spLocks noGrp="1" noChangeAspect="1"/>
          </p:cNvSpPr>
          <p:nvPr>
            <p:ph type="pic" sz="quarter" idx="11"/>
          </p:nvPr>
        </p:nvSpPr>
        <p:spPr>
          <a:xfrm>
            <a:off x="3200400" y="1066800"/>
            <a:ext cx="2743200" cy="36576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31" name="Rectangle 8"/>
          <p:cNvSpPr>
            <a:spLocks noGrp="1" noChangeAspect="1"/>
          </p:cNvSpPr>
          <p:nvPr>
            <p:ph type="pic" sz="quarter" idx="12"/>
          </p:nvPr>
        </p:nvSpPr>
        <p:spPr>
          <a:xfrm>
            <a:off x="6172200" y="1066800"/>
            <a:ext cx="2743200" cy="36576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7" name="Rectangle 6"/>
          <p:cNvSpPr>
            <a:spLocks noGrp="1"/>
          </p:cNvSpPr>
          <p:nvPr>
            <p:ph type="body" sz="quarter" idx="13" hasCustomPrompt="1"/>
          </p:nvPr>
        </p:nvSpPr>
        <p:spPr>
          <a:xfrm>
            <a:off x="228600" y="4876800"/>
            <a:ext cx="2743200" cy="1447800"/>
          </a:xfrm>
        </p:spPr>
        <p:txBody>
          <a:bodyPr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ru-RU"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ru-RU"/>
              <a:t>Надпись</a:t>
            </a:r>
          </a:p>
        </p:txBody>
      </p:sp>
      <p:sp>
        <p:nvSpPr>
          <p:cNvPr id="6" name="Rectangle 6"/>
          <p:cNvSpPr>
            <a:spLocks noGrp="1"/>
          </p:cNvSpPr>
          <p:nvPr>
            <p:ph type="body" sz="quarter" idx="14" hasCustomPrompt="1"/>
          </p:nvPr>
        </p:nvSpPr>
        <p:spPr>
          <a:xfrm>
            <a:off x="3200400" y="4876800"/>
            <a:ext cx="2743200" cy="1447800"/>
          </a:xfrm>
        </p:spPr>
        <p:txBody>
          <a:bodyPr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ru-RU"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ru-RU"/>
              <a:t>Надпись</a:t>
            </a:r>
          </a:p>
        </p:txBody>
      </p:sp>
      <p:sp>
        <p:nvSpPr>
          <p:cNvPr id="14" name="Rectangle 6"/>
          <p:cNvSpPr>
            <a:spLocks noGrp="1"/>
          </p:cNvSpPr>
          <p:nvPr>
            <p:ph type="body" sz="quarter" idx="15" hasCustomPrompt="1"/>
          </p:nvPr>
        </p:nvSpPr>
        <p:spPr>
          <a:xfrm>
            <a:off x="6172200" y="4876800"/>
            <a:ext cx="2743200" cy="1447800"/>
          </a:xfrm>
        </p:spPr>
        <p:txBody>
          <a:bodyPr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ru-RU"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ru-RU"/>
              <a:t>Надпись</a:t>
            </a:r>
          </a:p>
        </p:txBody>
      </p:sp>
      <p:sp>
        <p:nvSpPr>
          <p:cNvPr id="8" name="Rectangle 7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ru-RU" sz="1200">
                <a:solidFill>
                  <a:schemeClr val="tx2"/>
                </a:solidFill>
              </a:rPr>
              <a:pPr/>
              <a:t>15.10.2024</a:t>
            </a:fld>
            <a:endParaRPr kumimoji="0" lang="ru-RU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ru-RU" sz="1200">
                <a:solidFill>
                  <a:schemeClr val="tx2"/>
                </a:solidFill>
              </a:rPr>
              <a:pPr algn="r"/>
              <a:t>‹#›</a:t>
            </a:fld>
            <a:endParaRPr kumimoji="0" lang="ru-RU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ru-RU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49362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pPr eaLnBrk="1" latinLnBrk="0" hangingPunct="1"/>
            <a:r>
              <a:rPr kumimoji="0" lang="ru-RU" smtClean="0"/>
              <a:t>Образец заголовка</a:t>
            </a:r>
            <a:endParaRPr kumimoji="0" lang="en-US" smtClean="0"/>
          </a:p>
        </p:txBody>
      </p:sp>
      <p:sp>
        <p:nvSpPr>
          <p:cNvPr id="13" name="Rectangle 5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9" name="Rectangle 3"/>
          <p:cNvSpPr>
            <a:spLocks noGrp="1"/>
          </p:cNvSpPr>
          <p:nvPr>
            <p:ph type="dt" sz="half" idx="2"/>
          </p:nvPr>
        </p:nvSpPr>
        <p:spPr>
          <a:xfrm>
            <a:off x="66675" y="6559360"/>
            <a:ext cx="2438400" cy="244475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lang="ru-RU" sz="1200">
                <a:solidFill>
                  <a:schemeClr val="tx2"/>
                </a:solidFill>
              </a:defRPr>
            </a:lvl1pPr>
            <a:extLst/>
          </a:lstStyle>
          <a:p>
            <a:fld id="{F30C84A2-23CF-44F5-B813-5187ED5C7D1C}" type="datetimeFigureOut">
              <a:rPr kumimoji="0" lang="ru-RU" sz="1200">
                <a:solidFill>
                  <a:schemeClr val="tx2"/>
                </a:solidFill>
              </a:rPr>
              <a:pPr/>
              <a:t>15.10.2024</a:t>
            </a:fld>
            <a:endParaRPr kumimoji="0" lang="ru-RU" sz="1200">
              <a:solidFill>
                <a:schemeClr val="tx2"/>
              </a:solidFill>
            </a:endParaRPr>
          </a:p>
        </p:txBody>
      </p:sp>
      <p:sp>
        <p:nvSpPr>
          <p:cNvPr id="20" name="Rectangle 25"/>
          <p:cNvSpPr>
            <a:spLocks noGrp="1"/>
          </p:cNvSpPr>
          <p:nvPr>
            <p:ph type="ftr" sz="quarter" idx="3"/>
          </p:nvPr>
        </p:nvSpPr>
        <p:spPr>
          <a:xfrm>
            <a:off x="2995653" y="6558153"/>
            <a:ext cx="4648200" cy="246888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lang="ru-RU" sz="1200">
                <a:solidFill>
                  <a:schemeClr val="tx2"/>
                </a:solidFill>
              </a:defRPr>
            </a:lvl1pPr>
            <a:extLst/>
          </a:lstStyle>
          <a:p>
            <a:pPr algn="ctr"/>
            <a:endParaRPr kumimoji="0" lang="ru-RU" sz="1200">
              <a:solidFill>
                <a:schemeClr val="tx2"/>
              </a:solidFill>
            </a:endParaRPr>
          </a:p>
        </p:txBody>
      </p:sp>
      <p:sp>
        <p:nvSpPr>
          <p:cNvPr id="23" name="Rectangle 16"/>
          <p:cNvSpPr>
            <a:spLocks noGrp="1"/>
          </p:cNvSpPr>
          <p:nvPr>
            <p:ph type="sldNum" sz="quarter" idx="4"/>
          </p:nvPr>
        </p:nvSpPr>
        <p:spPr>
          <a:xfrm>
            <a:off x="8172450" y="6559360"/>
            <a:ext cx="914400" cy="244475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lang="ru-RU" sz="1200">
                <a:solidFill>
                  <a:schemeClr val="tx2"/>
                </a:solidFill>
              </a:defRPr>
            </a:lvl1pPr>
            <a:extLst/>
          </a:lstStyle>
          <a:p>
            <a:pPr algn="r"/>
            <a:fld id="{F99EC173-99AE-4773-AB25-02E469A13EAE}" type="slidenum">
              <a:rPr kumimoji="0" lang="ru-RU" sz="1200">
                <a:solidFill>
                  <a:schemeClr val="tx2"/>
                </a:solidFill>
              </a:rPr>
              <a:pPr algn="r"/>
              <a:t>‹#›</a:t>
            </a:fld>
            <a:endParaRPr kumimoji="0" lang="ru-RU" sz="1200">
              <a:solidFill>
                <a:schemeClr val="tx2"/>
              </a:solidFill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lang="ru-RU" sz="3200" cap="all" baseline="0">
          <a:solidFill>
            <a:schemeClr val="tx2"/>
          </a:solidFill>
          <a:effectLst>
            <a:outerShdw blurRad="51000" dist="370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latinLnBrk="0" hangingPunct="1">
        <a:defRPr kumimoji="0" lang="ru-RU">
          <a:solidFill>
            <a:schemeClr val="tx2"/>
          </a:solidFill>
        </a:defRPr>
      </a:lvl2pPr>
      <a:lvl3pPr eaLnBrk="1" latinLnBrk="0" hangingPunct="1">
        <a:defRPr kumimoji="0" lang="ru-RU">
          <a:solidFill>
            <a:schemeClr val="tx2"/>
          </a:solidFill>
        </a:defRPr>
      </a:lvl3pPr>
      <a:lvl4pPr eaLnBrk="1" latinLnBrk="0" hangingPunct="1">
        <a:defRPr kumimoji="0" lang="ru-RU">
          <a:solidFill>
            <a:schemeClr val="tx2"/>
          </a:solidFill>
        </a:defRPr>
      </a:lvl4pPr>
      <a:lvl5pPr eaLnBrk="1" latinLnBrk="0" hangingPunct="1">
        <a:defRPr kumimoji="0" lang="ru-RU">
          <a:solidFill>
            <a:schemeClr val="tx2"/>
          </a:solidFill>
        </a:defRPr>
      </a:lvl5pPr>
      <a:lvl6pPr eaLnBrk="1" latinLnBrk="0" hangingPunct="1">
        <a:defRPr kumimoji="0" lang="ru-RU">
          <a:solidFill>
            <a:schemeClr val="tx2"/>
          </a:solidFill>
        </a:defRPr>
      </a:lvl6pPr>
      <a:lvl7pPr eaLnBrk="1" latinLnBrk="0" hangingPunct="1">
        <a:defRPr kumimoji="0" lang="ru-RU">
          <a:solidFill>
            <a:schemeClr val="tx2"/>
          </a:solidFill>
        </a:defRPr>
      </a:lvl7pPr>
      <a:lvl8pPr eaLnBrk="1" latinLnBrk="0" hangingPunct="1">
        <a:defRPr kumimoji="0" lang="ru-RU">
          <a:solidFill>
            <a:schemeClr val="tx2"/>
          </a:solidFill>
        </a:defRPr>
      </a:lvl8pPr>
      <a:lvl9pPr eaLnBrk="1" latinLnBrk="0" hangingPunct="1">
        <a:defRPr kumimoji="0" lang="ru-RU">
          <a:solidFill>
            <a:schemeClr val="tx2"/>
          </a:solidFill>
        </a:defRPr>
      </a:lvl9pPr>
      <a:extLst/>
    </p:titleStyle>
    <p:bodyStyle>
      <a:lvl1pPr marL="342900" indent="-342900" algn="l" rtl="0" eaLnBrk="1" latinLnBrk="0" hangingPunct="1">
        <a:spcBef>
          <a:spcPct val="20000"/>
        </a:spcBef>
        <a:buChar char="•"/>
        <a:defRPr kumimoji="0" lang="ru-RU"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har char="–"/>
        <a:defRPr kumimoji="0" lang="ru-RU"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har char="•"/>
        <a:defRPr kumimoji="0" lang="ru-RU"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har char="–"/>
        <a:defRPr kumimoji="0" lang="ru-RU"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har char="»"/>
        <a:defRPr kumimoji="0" lang="ru-RU" sz="16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har char="•"/>
        <a:defRPr kumimoji="0" lang="ru-RU"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har char="•"/>
        <a:defRPr kumimoji="0" lang="ru-RU"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har char="•"/>
        <a:defRPr kumimoji="0" lang="ru-RU"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har char="•"/>
        <a:defRPr kumimoji="0" lang="ru-RU" sz="20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lang="ru-RU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lang="ru-RU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lang="ru-RU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lang="ru-RU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lang="ru-RU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lang="ru-RU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lang="ru-RU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lang="ru-RU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lang="ru-RU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microsoft.com/office/2007/relationships/hdphoto" Target="../media/hdphoto1.wdp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jpeg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jpeg"/><Relationship Id="rId5" Type="http://schemas.openxmlformats.org/officeDocument/2006/relationships/image" Target="../media/image5.jpe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04664"/>
            <a:ext cx="878497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Texturiz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900" y="1268760"/>
            <a:ext cx="8548197" cy="4933318"/>
          </a:xfrm>
          <a:prstGeom prst="rect">
            <a:avLst/>
          </a:prstGeom>
        </p:spPr>
      </p:pic>
      <p:pic>
        <p:nvPicPr>
          <p:cNvPr id="11" name="Picture 4" descr="http://dusshnav.edusite.ru/images/p4_1326437290601835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67544" y="1484784"/>
            <a:ext cx="1079580" cy="16511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17603" y="797074"/>
            <a:ext cx="841685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Переходить и перебегать через железнодорожные пути перед близко идущим поездом, если расстояние до него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менее 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400 м - </a:t>
            </a:r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запрещается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848429" y="212299"/>
            <a:ext cx="35552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ЗАПРЕЩАЕТСЯ!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 descr="https://static.oshkole.ru/editor_images/2465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39625" y="5765254"/>
            <a:ext cx="1428750" cy="800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60" y="2391078"/>
            <a:ext cx="9070543" cy="4174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34289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34562" y="796706"/>
            <a:ext cx="858293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Категорически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запрещается на станциях и перегонах подлезать под вагоны и перелезать через автосцепки для прохода через путь.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848429" y="212299"/>
            <a:ext cx="35552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ЗАПРЕЩАЕТСЯ!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 descr="https://static.oshkole.ru/editor_images/2465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39625" y="5765254"/>
            <a:ext cx="1428750" cy="800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562" y="3353279"/>
            <a:ext cx="4818112" cy="32120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478" y="2060848"/>
            <a:ext cx="4690079" cy="33123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4513698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34562" y="674325"/>
            <a:ext cx="858293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Прыгать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 пассажирской платформы на железнодорожные пути!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848429" y="212299"/>
            <a:ext cx="35552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ЗАПРЕЩАЕТСЯ!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2" descr="https://www.ridus.ru/_ah/img/8Rn6Dce8bafNMcnJogGIIQ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31640" y="1628800"/>
            <a:ext cx="7696872" cy="51312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5" descr="жд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1655380"/>
            <a:ext cx="3049599" cy="22056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https://static.oshkole.ru/editor_images/2465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239625" y="5765254"/>
            <a:ext cx="1428750" cy="800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050738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1733" y="2109416"/>
            <a:ext cx="4571703" cy="34563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2" descr="https://static.oshkole.ru/editor_images/2465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39625" y="5765254"/>
            <a:ext cx="1428750" cy="800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2286000" y="332656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ПОМНИТЕ! </a:t>
            </a: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Это </a:t>
            </a: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опасно для жизни!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761" y="1409874"/>
            <a:ext cx="4315972" cy="24277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4" descr="http://www.prizyv.ru/wp-content/uploads/2017/02/221003_1_1360673360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65634" y="3837608"/>
            <a:ext cx="4248471" cy="28305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0250979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303805"/>
            <a:ext cx="914399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 оставляй на железнодорожных путях посторонние предметы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874" y="2924944"/>
            <a:ext cx="5398354" cy="36321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473323"/>
            <a:ext cx="4602088" cy="34515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3241493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332656"/>
            <a:ext cx="8640960" cy="60170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Несчастные случаи на железных дорогах наносят государству огромный ущерб. Здесь и прямые убытки от разрушения транспортных средств, порчи грузов и железнодорожных сооружений, но главный же ущерб общества – это невосполнимость человеческих потерь.</a:t>
            </a:r>
          </a:p>
          <a:p>
            <a:pPr indent="342900" algn="just">
              <a:spcAft>
                <a:spcPts val="0"/>
              </a:spcAft>
            </a:pP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Берегите себя, если вы сами о себе не переживаете, то не поможет уже ничто, а железная дорога не прощает небрежностей и оплошностей!</a:t>
            </a:r>
          </a:p>
          <a:p>
            <a:pPr indent="342900" algn="just">
              <a:spcAft>
                <a:spcPts val="0"/>
              </a:spcAft>
            </a:pP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ctr">
              <a:spcAft>
                <a:spcPts val="0"/>
              </a:spcAft>
            </a:pPr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Будьте бдительны и осторожны!</a:t>
            </a:r>
          </a:p>
          <a:p>
            <a:pPr indent="342900" algn="ctr">
              <a:spcAft>
                <a:spcPts val="0"/>
              </a:spcAft>
            </a:pPr>
            <a:endParaRPr lang="ru-RU" sz="4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 искренним к Вам уважением, </a:t>
            </a:r>
          </a:p>
          <a:p>
            <a:pPr indent="342900"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Сектор охраны труда и промышленной безопасности  ОП «Дирекция инфраструктуры</a:t>
            </a: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»    </a:t>
            </a:r>
          </a:p>
          <a:p>
            <a:pPr indent="342900">
              <a:spcAft>
                <a:spcPts val="0"/>
              </a:spcAft>
            </a:pP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Федерального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государственного унитарного предприятия «Крымская железная дорога».</a:t>
            </a:r>
          </a:p>
          <a:p>
            <a:pPr indent="342900">
              <a:spcAft>
                <a:spcPts val="0"/>
              </a:spcAft>
            </a:pPr>
            <a:endParaRPr lang="ru-RU" sz="1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r">
              <a:spcAft>
                <a:spcPts val="0"/>
              </a:spcAft>
            </a:pPr>
            <a:r>
              <a:rPr lang="ru-RU" sz="12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Для подготовки презентации использовались материалы из открытых интернет-источников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912886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323528" y="188640"/>
            <a:ext cx="8424936" cy="6264696"/>
          </a:xfrm>
        </p:spPr>
        <p:txBody>
          <a:bodyPr/>
          <a:lstStyle/>
          <a:p>
            <a:pPr algn="just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Перспективы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железнодорожного транспорта предусматривают увеличение скорости подвижного состава до 160 - 200 км/ч и появление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высокоскоросного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движения 200 - 350 км/ч. Огромные российские расстояния экономически выгодно преодолевать за минимальное время.</a:t>
            </a:r>
          </a:p>
          <a:p>
            <a:pPr algn="just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При огромных объемах перевозок, высокой интенсивности и повышенных скоростях движения поездов железные дороги являются 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зоной повышенной опасности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228600"/>
            <a:ext cx="864096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400" dirty="0" smtClean="0"/>
              <a:t>За </a:t>
            </a:r>
            <a:r>
              <a:rPr lang="ru-RU" sz="2400" dirty="0"/>
              <a:t>период с 2019 по 2023 год травматизм на железнодорожных путях снижен на 25,6 % (с </a:t>
            </a:r>
            <a:r>
              <a:rPr lang="ru-RU" sz="2400" dirty="0" smtClean="0"/>
              <a:t>2254 </a:t>
            </a:r>
            <a:r>
              <a:rPr lang="ru-RU" sz="2400" dirty="0"/>
              <a:t>человек в 2019 году до </a:t>
            </a:r>
            <a:r>
              <a:rPr lang="ru-RU" sz="2400" dirty="0" smtClean="0"/>
              <a:t>1677 </a:t>
            </a:r>
            <a:r>
              <a:rPr lang="ru-RU" sz="2400" dirty="0"/>
              <a:t>человек в 2023 году), смертельный травматизм — на 24,6 % (с </a:t>
            </a:r>
            <a:r>
              <a:rPr lang="ru-RU" sz="2400" dirty="0" smtClean="0"/>
              <a:t>1552 </a:t>
            </a:r>
            <a:r>
              <a:rPr lang="ru-RU" sz="2400" dirty="0"/>
              <a:t>человек в 2019 году до </a:t>
            </a:r>
            <a:r>
              <a:rPr lang="ru-RU" sz="2400" dirty="0" smtClean="0"/>
              <a:t>1170 </a:t>
            </a:r>
            <a:r>
              <a:rPr lang="ru-RU" sz="2400" dirty="0"/>
              <a:t>человек в 2023 году</a:t>
            </a:r>
            <a:r>
              <a:rPr lang="ru-RU" sz="2400" dirty="0" smtClean="0"/>
              <a:t>).</a:t>
            </a:r>
            <a:endParaRPr lang="ru-RU" sz="2400" dirty="0"/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264422247"/>
              </p:ext>
            </p:extLst>
          </p:nvPr>
        </p:nvGraphicFramePr>
        <p:xfrm>
          <a:off x="323528" y="2111046"/>
          <a:ext cx="8568952" cy="46303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949259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2400" y="228600"/>
            <a:ext cx="8839200" cy="23852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Несмотря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проводимую на Крымской железной дороге работу по профилактике случаев наезда на посторонних движущимся подвижным составом, случаи травматизма продолжают иметь место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>
              <a:spcBef>
                <a:spcPts val="600"/>
              </a:spcBef>
            </a:pPr>
            <a:r>
              <a:rPr lang="ru-RU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Статистика непроизводственного травматизма за 2010 – 2024 гг.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     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1327566388"/>
              </p:ext>
            </p:extLst>
          </p:nvPr>
        </p:nvGraphicFramePr>
        <p:xfrm>
          <a:off x="1" y="2003585"/>
          <a:ext cx="8892480" cy="482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050725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66096" y="1124744"/>
            <a:ext cx="806489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Основными причинами травмирования людей являются незнание и нарушение правил безопасности при нахождении в зоне железнодорожных путей, неоправданная спешка и беспечность, нежелание 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пользоваться 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переходными мостами, тоннелями и настилами, а порой озорство, хулиганство и игры, как на железнодорожных путях, так и на прилегающей к ним 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территории.</a:t>
            </a:r>
            <a:endParaRPr lang="ru-RU" sz="3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https://static.oshkole.ru/editor_images/2465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1520" y="188640"/>
            <a:ext cx="1428750" cy="800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4" descr="https://traditio.wiki/files/thumb/7/7e/Zeichen_151.svg/672px-Zeichen_151.svg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52320" y="5373215"/>
            <a:ext cx="1470653" cy="13130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9897974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4570" y="692696"/>
            <a:ext cx="8856984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Нахождение на железнодорожных путях, переход их в не установленных местах, озорство, хулиганство и необдуманные поступки всегда связаны с риском и опасностью для жизни, во избежание чего вам необходимо строго соблюдать установленные на железных дорогах правила безопасного поведения.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266529" y="188640"/>
            <a:ext cx="253306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ПОМНИТЕ!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10" y="2665120"/>
            <a:ext cx="6229746" cy="41928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2" descr="https://static.oshkole.ru/editor_images/2465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92253" y="5661248"/>
            <a:ext cx="1428750" cy="800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Овал 5"/>
          <p:cNvSpPr/>
          <p:nvPr/>
        </p:nvSpPr>
        <p:spPr>
          <a:xfrm>
            <a:off x="1835696" y="4473116"/>
            <a:ext cx="360040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4" descr="https://traditio.wiki/files/thumb/7/7e/Zeichen_151.svg/672px-Zeichen_151.svg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074338" y="3024336"/>
            <a:ext cx="1864581" cy="16648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5641951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95791" y="692696"/>
            <a:ext cx="7992888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Переходить железнодорожные пути можно только в установленных местах, пользуясь при этом пешеходными мостами, тоннелями,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переездами.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325702" y="188639"/>
            <a:ext cx="253306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ПОМНИТЕ!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125" y="1806927"/>
            <a:ext cx="7576610" cy="50510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2" descr="http://www.epstore.ru/1755-large_default/znak-perekhod-cherez-zhd-puti-tolko-po-tonnelyu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944906" y="1806927"/>
            <a:ext cx="1838097" cy="1838097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Picture 2" descr="https://static.oshkole.ru/editor_images/2465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201003" y="5998217"/>
            <a:ext cx="1428750" cy="800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6" descr="http://www.vizteh.ru/upload/iblock/b2e/b2e8ceb0e5c91607ca306757fba859f1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931073" y="3861048"/>
            <a:ext cx="1905000" cy="190500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80731838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95791" y="692696"/>
            <a:ext cx="7992888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 станциях, где мостов и тоннелей нет, граждане должны переходить железнодорожные пути по настилам, а также в местах, где установлены указатели «Переход через пути».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325702" y="188639"/>
            <a:ext cx="253306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ПОМНИТЕ!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 descr="https://static.oshkole.ru/editor_images/2465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39625" y="5765254"/>
            <a:ext cx="1428750" cy="800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629" y="2018804"/>
            <a:ext cx="7036493" cy="46505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2595" y="2132856"/>
            <a:ext cx="2122810" cy="3418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6267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95791" y="692696"/>
            <a:ext cx="7992888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Запрещается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переходить пути на железнодорожных переездах при закрытом шлагбауме или показании красного сигнала светофора переездной сигнализации.</a:t>
            </a:r>
          </a:p>
        </p:txBody>
      </p:sp>
      <p:pic>
        <p:nvPicPr>
          <p:cNvPr id="8" name="Picture 2" descr="https://static.oshkole.ru/editor_images/2465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19672" y="5506487"/>
            <a:ext cx="1428750" cy="800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7" y="3380529"/>
            <a:ext cx="4968194" cy="33167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393" y="1963783"/>
            <a:ext cx="5468065" cy="30751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2848429" y="212300"/>
            <a:ext cx="35552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ЗАПРЕЩАЕТСЯ!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915652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лассический фотоальбом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70000"/>
                <a:satMod val="350000"/>
              </a:schemeClr>
            </a:gs>
          </a:gsLst>
          <a:path path="circle">
            <a:fillToRect l="51000" t="-20000" r="2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25000"/>
                <a:satMod val="350000"/>
              </a:schemeClr>
              <a:schemeClr val="phClr">
                <a:tint val="83000"/>
                <a:satMod val="115000"/>
              </a:schemeClr>
            </a:duotone>
          </a:blip>
          <a:tile tx="0" ty="0" sx="120000" sy="120000" flip="xy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ClassicPhotoAlbum</Template>
  <TotalTime>0</TotalTime>
  <Words>513</Words>
  <Application>Microsoft Office PowerPoint</Application>
  <PresentationFormat>Экран (4:3)</PresentationFormat>
  <Paragraphs>68</Paragraphs>
  <Slides>15</Slides>
  <Notes>15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Классический фотоальбом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2024-10-14T13:15:14Z</dcterms:created>
  <dcterms:modified xsi:type="dcterms:W3CDTF">2024-10-15T10:07:25Z</dcterms:modified>
</cp:coreProperties>
</file>